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4"/>
  </p:notesMasterIdLst>
  <p:sldIdLst>
    <p:sldId id="257" r:id="rId4"/>
    <p:sldId id="258" r:id="rId5"/>
    <p:sldId id="262" r:id="rId6"/>
    <p:sldId id="279" r:id="rId7"/>
    <p:sldId id="263" r:id="rId8"/>
    <p:sldId id="280" r:id="rId9"/>
    <p:sldId id="281" r:id="rId10"/>
    <p:sldId id="282" r:id="rId11"/>
    <p:sldId id="285" r:id="rId12"/>
    <p:sldId id="284" r:id="rId13"/>
    <p:sldId id="286" r:id="rId15"/>
    <p:sldId id="264" r:id="rId16"/>
    <p:sldId id="292" r:id="rId17"/>
    <p:sldId id="265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4AA"/>
    <a:srgbClr val="57B9D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92" y="66"/>
      </p:cViewPr>
      <p:guideLst>
        <p:guide orient="horz" pos="2160"/>
        <p:guide pos="38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GI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7278" y="1"/>
            <a:ext cx="6564721" cy="32003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0502"/>
            <a:ext cx="5829300" cy="24674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01316" y="2096742"/>
            <a:ext cx="7867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Painter</a:t>
            </a:r>
            <a:endParaRPr lang="en-US" altLang="zh-CN" sz="7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549" y="4292673"/>
            <a:ext cx="4573002" cy="6859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1456" y="3295801"/>
            <a:ext cx="71437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Csye6530 Semester Project</a:t>
            </a:r>
            <a:endParaRPr lang="en-US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90340" y="6489700"/>
            <a:ext cx="8357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https://github.com/NU-CSYE6530-Fall2020/semester-project-docs-ChongFan185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47683" y="319740"/>
            <a:ext cx="943419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GDA - Software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715" y="6130290"/>
            <a:ext cx="11925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https://github.com/NU-CSYE6530-Fall2020/semester-project-docs-ChongFan185/tree/alpha001/CSYE6530-PIOT-GDA-PaintingRelative</a:t>
            </a:r>
            <a:endParaRPr lang="zh-CN" altLang="en-US"/>
          </a:p>
        </p:txBody>
      </p:sp>
      <p:graphicFrame>
        <p:nvGraphicFramePr>
          <p:cNvPr id="20" name="对象 19"/>
          <p:cNvGraphicFramePr/>
          <p:nvPr/>
        </p:nvGraphicFramePr>
        <p:xfrm>
          <a:off x="237490" y="1384935"/>
          <a:ext cx="4002405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5082540" imgH="5265420" progId="Paint.Picture">
                  <p:embed/>
                </p:oleObj>
              </mc:Choice>
              <mc:Fallback>
                <p:oleObj name="" r:id="rId3" imgW="5082540" imgH="526542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490" y="1384935"/>
                        <a:ext cx="4002405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/>
          <p:nvPr/>
        </p:nvGraphicFramePr>
        <p:xfrm>
          <a:off x="4475480" y="1384935"/>
          <a:ext cx="3779520" cy="393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5" imgW="4930140" imgH="5173980" progId="Paint.Picture">
                  <p:embed/>
                </p:oleObj>
              </mc:Choice>
              <mc:Fallback>
                <p:oleObj name="" r:id="rId5" imgW="4930140" imgH="5173980" progId="Paint.Picture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5480" y="1384935"/>
                        <a:ext cx="3779520" cy="393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411605" y="5414645"/>
            <a:ext cx="1654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Use Camera</a:t>
            </a:r>
            <a:endParaRPr lang="en-US" altLang="zh-CN" b="1"/>
          </a:p>
        </p:txBody>
      </p:sp>
      <p:sp>
        <p:nvSpPr>
          <p:cNvPr id="30" name="文本框 29"/>
          <p:cNvSpPr txBox="1"/>
          <p:nvPr/>
        </p:nvSpPr>
        <p:spPr>
          <a:xfrm>
            <a:off x="5694045" y="5414645"/>
            <a:ext cx="1654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Use Simulator</a:t>
            </a:r>
            <a:endParaRPr lang="en-US" altLang="zh-CN" b="1"/>
          </a:p>
        </p:txBody>
      </p:sp>
      <p:sp>
        <p:nvSpPr>
          <p:cNvPr id="31" name="文本框 30"/>
          <p:cNvSpPr txBox="1"/>
          <p:nvPr/>
        </p:nvSpPr>
        <p:spPr>
          <a:xfrm>
            <a:off x="8355330" y="1384935"/>
            <a:ext cx="35877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CameraService.cpp</a:t>
            </a:r>
            <a:endParaRPr lang="en-US" altLang="zh-CN" b="1"/>
          </a:p>
          <a:p>
            <a:r>
              <a:rPr lang="en-US" altLang="zh-CN"/>
              <a:t>-Collect data and pass it to ProcessService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ProcessService.cpp</a:t>
            </a:r>
            <a:endParaRPr lang="en-US" altLang="zh-CN" b="1"/>
          </a:p>
          <a:p>
            <a:r>
              <a:rPr lang="en-US" altLang="zh-CN"/>
              <a:t>-Convert pictures to lines and pass it to PaintService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PaintService.cpp</a:t>
            </a:r>
            <a:endParaRPr lang="en-US" altLang="zh-CN"/>
          </a:p>
          <a:p>
            <a:r>
              <a:rPr lang="en-US" altLang="zh-CN"/>
              <a:t>-Convert lines to points and send it to cda by MqttConnector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5 Threads are running in my app:</a:t>
            </a:r>
            <a:endParaRPr lang="en-US" altLang="zh-CN" b="1"/>
          </a:p>
          <a:p>
            <a:r>
              <a:rPr lang="en-US" altLang="zh-CN" b="1"/>
              <a:t>UI, PaintService, CameraService, CDAServer, CloudClient.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506713" y="319740"/>
            <a:ext cx="884809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Requirements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5625" y="1442085"/>
            <a:ext cx="34188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4 CDA Sensors and 1 Actuator</a:t>
            </a:r>
            <a:endParaRPr lang="zh-CN" altLang="en-US" b="1"/>
          </a:p>
          <a:p>
            <a:r>
              <a:rPr lang="en-US" altLang="zh-CN"/>
              <a:t>- </a:t>
            </a:r>
            <a:r>
              <a:rPr lang="zh-CN" altLang="en-US"/>
              <a:t>Camera(real)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Temperature sensor (simulator)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Humidity sensor (simulator)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Pressure sensor (simulator)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x/y/z step motor(real)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20870" y="1442085"/>
            <a:ext cx="3867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Protocols implement</a:t>
            </a:r>
            <a:endParaRPr lang="zh-CN" altLang="en-US"/>
          </a:p>
          <a:p>
            <a:r>
              <a:rPr lang="en-US" altLang="zh-CN"/>
              <a:t>-CDA: Mqtt</a:t>
            </a:r>
            <a:endParaRPr lang="en-US" altLang="zh-CN"/>
          </a:p>
          <a:p>
            <a:r>
              <a:rPr lang="en-US" altLang="zh-CN"/>
              <a:t>-GDA: Mqtt Coap Http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34935" y="1442085"/>
            <a:ext cx="3902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Cloud servive</a:t>
            </a:r>
            <a:endParaRPr lang="en-US" altLang="zh-CN" b="1"/>
          </a:p>
          <a:p>
            <a:r>
              <a:rPr lang="en-US" altLang="zh-CN"/>
              <a:t>- Collect data and visualization</a:t>
            </a:r>
            <a:endParaRPr lang="en-US" altLang="zh-CN"/>
          </a:p>
          <a:p>
            <a:r>
              <a:rPr lang="en-US" altLang="zh-CN"/>
              <a:t>- Trigger alert</a:t>
            </a:r>
            <a:endParaRPr lang="en-US" altLang="zh-CN"/>
          </a:p>
        </p:txBody>
      </p:sp>
      <p:pic>
        <p:nvPicPr>
          <p:cNvPr id="8" name="图片 7" descr="runing1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95" y="2501900"/>
            <a:ext cx="3572510" cy="2009775"/>
          </a:xfrm>
          <a:prstGeom prst="rect">
            <a:avLst/>
          </a:prstGeom>
        </p:spPr>
      </p:pic>
      <p:pic>
        <p:nvPicPr>
          <p:cNvPr id="9" name="图片 8" descr="Trigg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295" y="4679950"/>
            <a:ext cx="3572510" cy="2009775"/>
          </a:xfrm>
          <a:prstGeom prst="rect">
            <a:avLst/>
          </a:prstGeom>
        </p:spPr>
      </p:pic>
      <p:graphicFrame>
        <p:nvGraphicFramePr>
          <p:cNvPr id="18" name="对象 17"/>
          <p:cNvGraphicFramePr/>
          <p:nvPr/>
        </p:nvGraphicFramePr>
        <p:xfrm>
          <a:off x="713740" y="3792220"/>
          <a:ext cx="6642100" cy="289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5" imgW="6637020" imgH="2895600" progId="Paint.Picture">
                  <p:embed/>
                </p:oleObj>
              </mc:Choice>
              <mc:Fallback>
                <p:oleObj name="" r:id="rId5" imgW="6637020" imgH="2895600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740" y="3792220"/>
                        <a:ext cx="6642100" cy="289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420870" y="2592705"/>
            <a:ext cx="3867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Local Storage</a:t>
            </a:r>
            <a:endParaRPr lang="en-US" b="1"/>
          </a:p>
          <a:p>
            <a:r>
              <a:rPr lang="en-US"/>
              <a:t>-Redis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798178" y="439120"/>
            <a:ext cx="316357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Outcome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6550" y="280957"/>
            <a:ext cx="1120137" cy="1135913"/>
            <a:chOff x="5776913" y="4287838"/>
            <a:chExt cx="676275" cy="685800"/>
          </a:xfrm>
        </p:grpSpPr>
        <p:sp>
          <p:nvSpPr>
            <p:cNvPr id="18" name="Oval 70"/>
            <p:cNvSpPr>
              <a:spLocks noChangeArrowheads="1"/>
            </p:cNvSpPr>
            <p:nvPr/>
          </p:nvSpPr>
          <p:spPr bwMode="auto">
            <a:xfrm>
              <a:off x="5776913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71"/>
            <p:cNvSpPr>
              <a:spLocks noEditPoints="1"/>
            </p:cNvSpPr>
            <p:nvPr/>
          </p:nvSpPr>
          <p:spPr bwMode="auto">
            <a:xfrm>
              <a:off x="5905501" y="4448176"/>
              <a:ext cx="419100" cy="371475"/>
            </a:xfrm>
            <a:custGeom>
              <a:avLst/>
              <a:gdLst>
                <a:gd name="T0" fmla="*/ 95 w 99"/>
                <a:gd name="T1" fmla="*/ 64 h 86"/>
                <a:gd name="T2" fmla="*/ 23 w 99"/>
                <a:gd name="T3" fmla="*/ 64 h 86"/>
                <a:gd name="T4" fmla="*/ 23 w 99"/>
                <a:gd name="T5" fmla="*/ 3 h 86"/>
                <a:gd name="T6" fmla="*/ 20 w 99"/>
                <a:gd name="T7" fmla="*/ 0 h 86"/>
                <a:gd name="T8" fmla="*/ 16 w 99"/>
                <a:gd name="T9" fmla="*/ 3 h 86"/>
                <a:gd name="T10" fmla="*/ 16 w 99"/>
                <a:gd name="T11" fmla="*/ 64 h 86"/>
                <a:gd name="T12" fmla="*/ 3 w 99"/>
                <a:gd name="T13" fmla="*/ 64 h 86"/>
                <a:gd name="T14" fmla="*/ 0 w 99"/>
                <a:gd name="T15" fmla="*/ 68 h 86"/>
                <a:gd name="T16" fmla="*/ 3 w 99"/>
                <a:gd name="T17" fmla="*/ 72 h 86"/>
                <a:gd name="T18" fmla="*/ 16 w 99"/>
                <a:gd name="T19" fmla="*/ 72 h 86"/>
                <a:gd name="T20" fmla="*/ 16 w 99"/>
                <a:gd name="T21" fmla="*/ 82 h 86"/>
                <a:gd name="T22" fmla="*/ 20 w 99"/>
                <a:gd name="T23" fmla="*/ 86 h 86"/>
                <a:gd name="T24" fmla="*/ 23 w 99"/>
                <a:gd name="T25" fmla="*/ 82 h 86"/>
                <a:gd name="T26" fmla="*/ 23 w 99"/>
                <a:gd name="T27" fmla="*/ 72 h 86"/>
                <a:gd name="T28" fmla="*/ 95 w 99"/>
                <a:gd name="T29" fmla="*/ 72 h 86"/>
                <a:gd name="T30" fmla="*/ 99 w 99"/>
                <a:gd name="T31" fmla="*/ 68 h 86"/>
                <a:gd name="T32" fmla="*/ 95 w 99"/>
                <a:gd name="T33" fmla="*/ 64 h 86"/>
                <a:gd name="T34" fmla="*/ 95 w 99"/>
                <a:gd name="T35" fmla="*/ 64 h 86"/>
                <a:gd name="T36" fmla="*/ 95 w 99"/>
                <a:gd name="T3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6">
                  <a:moveTo>
                    <a:pt x="95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17" y="0"/>
                    <a:pt x="16" y="1"/>
                    <a:pt x="16" y="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0"/>
                    <a:pt x="1" y="72"/>
                    <a:pt x="3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4"/>
                    <a:pt x="17" y="86"/>
                    <a:pt x="20" y="86"/>
                  </a:cubicBezTo>
                  <a:cubicBezTo>
                    <a:pt x="22" y="86"/>
                    <a:pt x="23" y="84"/>
                    <a:pt x="23" y="8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8" y="72"/>
                    <a:pt x="99" y="70"/>
                    <a:pt x="99" y="68"/>
                  </a:cubicBezTo>
                  <a:cubicBezTo>
                    <a:pt x="99" y="66"/>
                    <a:pt x="98" y="64"/>
                    <a:pt x="95" y="64"/>
                  </a:cubicBezTo>
                  <a:close/>
                  <a:moveTo>
                    <a:pt x="95" y="64"/>
                  </a:moveTo>
                  <a:cubicBezTo>
                    <a:pt x="95" y="64"/>
                    <a:pt x="95" y="64"/>
                    <a:pt x="95" y="6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72"/>
            <p:cNvSpPr>
              <a:spLocks noEditPoints="1"/>
            </p:cNvSpPr>
            <p:nvPr/>
          </p:nvSpPr>
          <p:spPr bwMode="auto">
            <a:xfrm>
              <a:off x="6022976" y="4513263"/>
              <a:ext cx="285750" cy="180975"/>
            </a:xfrm>
            <a:custGeom>
              <a:avLst/>
              <a:gdLst>
                <a:gd name="T0" fmla="*/ 5 w 67"/>
                <a:gd name="T1" fmla="*/ 42 h 42"/>
                <a:gd name="T2" fmla="*/ 10 w 67"/>
                <a:gd name="T3" fmla="*/ 37 h 42"/>
                <a:gd name="T4" fmla="*/ 9 w 67"/>
                <a:gd name="T5" fmla="*/ 34 h 42"/>
                <a:gd name="T6" fmla="*/ 19 w 67"/>
                <a:gd name="T7" fmla="*/ 11 h 42"/>
                <a:gd name="T8" fmla="*/ 28 w 67"/>
                <a:gd name="T9" fmla="*/ 31 h 42"/>
                <a:gd name="T10" fmla="*/ 27 w 67"/>
                <a:gd name="T11" fmla="*/ 34 h 42"/>
                <a:gd name="T12" fmla="*/ 33 w 67"/>
                <a:gd name="T13" fmla="*/ 39 h 42"/>
                <a:gd name="T14" fmla="*/ 38 w 67"/>
                <a:gd name="T15" fmla="*/ 34 h 42"/>
                <a:gd name="T16" fmla="*/ 37 w 67"/>
                <a:gd name="T17" fmla="*/ 32 h 42"/>
                <a:gd name="T18" fmla="*/ 41 w 67"/>
                <a:gd name="T19" fmla="*/ 27 h 42"/>
                <a:gd name="T20" fmla="*/ 42 w 67"/>
                <a:gd name="T21" fmla="*/ 27 h 42"/>
                <a:gd name="T22" fmla="*/ 43 w 67"/>
                <a:gd name="T23" fmla="*/ 27 h 42"/>
                <a:gd name="T24" fmla="*/ 46 w 67"/>
                <a:gd name="T25" fmla="*/ 32 h 42"/>
                <a:gd name="T26" fmla="*/ 46 w 67"/>
                <a:gd name="T27" fmla="*/ 34 h 42"/>
                <a:gd name="T28" fmla="*/ 51 w 67"/>
                <a:gd name="T29" fmla="*/ 39 h 42"/>
                <a:gd name="T30" fmla="*/ 56 w 67"/>
                <a:gd name="T31" fmla="*/ 34 h 42"/>
                <a:gd name="T32" fmla="*/ 55 w 67"/>
                <a:gd name="T33" fmla="*/ 31 h 42"/>
                <a:gd name="T34" fmla="*/ 62 w 67"/>
                <a:gd name="T35" fmla="*/ 17 h 42"/>
                <a:gd name="T36" fmla="*/ 67 w 67"/>
                <a:gd name="T37" fmla="*/ 12 h 42"/>
                <a:gd name="T38" fmla="*/ 62 w 67"/>
                <a:gd name="T39" fmla="*/ 6 h 42"/>
                <a:gd name="T40" fmla="*/ 57 w 67"/>
                <a:gd name="T41" fmla="*/ 12 h 42"/>
                <a:gd name="T42" fmla="*/ 57 w 67"/>
                <a:gd name="T43" fmla="*/ 14 h 42"/>
                <a:gd name="T44" fmla="*/ 50 w 67"/>
                <a:gd name="T45" fmla="*/ 29 h 42"/>
                <a:gd name="T46" fmla="*/ 50 w 67"/>
                <a:gd name="T47" fmla="*/ 29 h 42"/>
                <a:gd name="T48" fmla="*/ 47 w 67"/>
                <a:gd name="T49" fmla="*/ 24 h 42"/>
                <a:gd name="T50" fmla="*/ 47 w 67"/>
                <a:gd name="T51" fmla="*/ 22 h 42"/>
                <a:gd name="T52" fmla="*/ 42 w 67"/>
                <a:gd name="T53" fmla="*/ 17 h 42"/>
                <a:gd name="T54" fmla="*/ 37 w 67"/>
                <a:gd name="T55" fmla="*/ 22 h 42"/>
                <a:gd name="T56" fmla="*/ 37 w 67"/>
                <a:gd name="T57" fmla="*/ 24 h 42"/>
                <a:gd name="T58" fmla="*/ 33 w 67"/>
                <a:gd name="T59" fmla="*/ 29 h 42"/>
                <a:gd name="T60" fmla="*/ 33 w 67"/>
                <a:gd name="T61" fmla="*/ 29 h 42"/>
                <a:gd name="T62" fmla="*/ 23 w 67"/>
                <a:gd name="T63" fmla="*/ 8 h 42"/>
                <a:gd name="T64" fmla="*/ 24 w 67"/>
                <a:gd name="T65" fmla="*/ 5 h 42"/>
                <a:gd name="T66" fmla="*/ 19 w 67"/>
                <a:gd name="T67" fmla="*/ 0 h 42"/>
                <a:gd name="T68" fmla="*/ 13 w 67"/>
                <a:gd name="T69" fmla="*/ 5 h 42"/>
                <a:gd name="T70" fmla="*/ 14 w 67"/>
                <a:gd name="T71" fmla="*/ 8 h 42"/>
                <a:gd name="T72" fmla="*/ 4 w 67"/>
                <a:gd name="T73" fmla="*/ 32 h 42"/>
                <a:gd name="T74" fmla="*/ 0 w 67"/>
                <a:gd name="T75" fmla="*/ 37 h 42"/>
                <a:gd name="T76" fmla="*/ 5 w 67"/>
                <a:gd name="T77" fmla="*/ 42 h 42"/>
                <a:gd name="T78" fmla="*/ 5 w 67"/>
                <a:gd name="T79" fmla="*/ 42 h 42"/>
                <a:gd name="T80" fmla="*/ 5 w 67"/>
                <a:gd name="T8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42">
                  <a:moveTo>
                    <a:pt x="5" y="42"/>
                  </a:moveTo>
                  <a:cubicBezTo>
                    <a:pt x="8" y="42"/>
                    <a:pt x="10" y="40"/>
                    <a:pt x="10" y="37"/>
                  </a:cubicBezTo>
                  <a:cubicBezTo>
                    <a:pt x="10" y="36"/>
                    <a:pt x="10" y="35"/>
                    <a:pt x="9" y="34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7" y="33"/>
                    <a:pt x="27" y="34"/>
                  </a:cubicBezTo>
                  <a:cubicBezTo>
                    <a:pt x="27" y="37"/>
                    <a:pt x="30" y="39"/>
                    <a:pt x="33" y="39"/>
                  </a:cubicBezTo>
                  <a:cubicBezTo>
                    <a:pt x="35" y="39"/>
                    <a:pt x="38" y="37"/>
                    <a:pt x="38" y="34"/>
                  </a:cubicBezTo>
                  <a:cubicBezTo>
                    <a:pt x="38" y="33"/>
                    <a:pt x="38" y="32"/>
                    <a:pt x="37" y="32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2" y="27"/>
                    <a:pt x="42" y="27"/>
                  </a:cubicBezTo>
                  <a:cubicBezTo>
                    <a:pt x="42" y="27"/>
                    <a:pt x="42" y="27"/>
                    <a:pt x="43" y="27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3"/>
                    <a:pt x="46" y="34"/>
                  </a:cubicBezTo>
                  <a:cubicBezTo>
                    <a:pt x="46" y="37"/>
                    <a:pt x="48" y="39"/>
                    <a:pt x="51" y="39"/>
                  </a:cubicBezTo>
                  <a:cubicBezTo>
                    <a:pt x="54" y="39"/>
                    <a:pt x="56" y="37"/>
                    <a:pt x="56" y="34"/>
                  </a:cubicBezTo>
                  <a:cubicBezTo>
                    <a:pt x="56" y="33"/>
                    <a:pt x="56" y="32"/>
                    <a:pt x="55" y="31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5" y="17"/>
                    <a:pt x="67" y="14"/>
                    <a:pt x="67" y="12"/>
                  </a:cubicBezTo>
                  <a:cubicBezTo>
                    <a:pt x="67" y="9"/>
                    <a:pt x="65" y="6"/>
                    <a:pt x="62" y="6"/>
                  </a:cubicBezTo>
                  <a:cubicBezTo>
                    <a:pt x="59" y="6"/>
                    <a:pt x="57" y="9"/>
                    <a:pt x="57" y="12"/>
                  </a:cubicBezTo>
                  <a:cubicBezTo>
                    <a:pt x="57" y="13"/>
                    <a:pt x="57" y="14"/>
                    <a:pt x="57" y="14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2"/>
                  </a:cubicBezTo>
                  <a:cubicBezTo>
                    <a:pt x="47" y="19"/>
                    <a:pt x="45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4" y="6"/>
                    <a:pt x="24" y="5"/>
                  </a:cubicBezTo>
                  <a:cubicBezTo>
                    <a:pt x="24" y="2"/>
                    <a:pt x="21" y="0"/>
                    <a:pt x="19" y="0"/>
                  </a:cubicBezTo>
                  <a:cubicBezTo>
                    <a:pt x="16" y="0"/>
                    <a:pt x="13" y="2"/>
                    <a:pt x="13" y="5"/>
                  </a:cubicBezTo>
                  <a:cubicBezTo>
                    <a:pt x="13" y="6"/>
                    <a:pt x="14" y="7"/>
                    <a:pt x="14" y="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5"/>
                    <a:pt x="0" y="37"/>
                  </a:cubicBezTo>
                  <a:cubicBezTo>
                    <a:pt x="0" y="40"/>
                    <a:pt x="2" y="42"/>
                    <a:pt x="5" y="42"/>
                  </a:cubicBezTo>
                  <a:close/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hardwa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" y="1728470"/>
            <a:ext cx="8091170" cy="4551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28380" y="2989580"/>
            <a:ext cx="38982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Collect data from Sensors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Communicate though network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Process data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Painting</a:t>
            </a:r>
            <a:endParaRPr lang="en-US" altLang="zh-CN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50858" y="412450"/>
            <a:ext cx="224218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Future</a:t>
            </a:r>
            <a:endParaRPr lang="en-US" altLang="zh-CN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685" y="1844040"/>
            <a:ext cx="3832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Traditional teacher: 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Draw a straight line here! 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94945" y="202427"/>
            <a:ext cx="1152161" cy="1168389"/>
            <a:chOff x="4800601" y="4287838"/>
            <a:chExt cx="676275" cy="685800"/>
          </a:xfrm>
        </p:grpSpPr>
        <p:sp>
          <p:nvSpPr>
            <p:cNvPr id="37" name="Oval 51"/>
            <p:cNvSpPr>
              <a:spLocks noChangeArrowheads="1"/>
            </p:cNvSpPr>
            <p:nvPr/>
          </p:nvSpPr>
          <p:spPr bwMode="auto">
            <a:xfrm>
              <a:off x="4800601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2"/>
            <p:cNvSpPr>
              <a:spLocks noEditPoints="1"/>
            </p:cNvSpPr>
            <p:nvPr/>
          </p:nvSpPr>
          <p:spPr bwMode="auto">
            <a:xfrm>
              <a:off x="4868863" y="4483101"/>
              <a:ext cx="542925" cy="301625"/>
            </a:xfrm>
            <a:custGeom>
              <a:avLst/>
              <a:gdLst>
                <a:gd name="T0" fmla="*/ 109 w 128"/>
                <a:gd name="T1" fmla="*/ 38 h 70"/>
                <a:gd name="T2" fmla="*/ 105 w 128"/>
                <a:gd name="T3" fmla="*/ 26 h 70"/>
                <a:gd name="T4" fmla="*/ 101 w 128"/>
                <a:gd name="T5" fmla="*/ 0 h 70"/>
                <a:gd name="T6" fmla="*/ 8 w 128"/>
                <a:gd name="T7" fmla="*/ 4 h 70"/>
                <a:gd name="T8" fmla="*/ 2 w 128"/>
                <a:gd name="T9" fmla="*/ 59 h 70"/>
                <a:gd name="T10" fmla="*/ 9 w 128"/>
                <a:gd name="T11" fmla="*/ 70 h 70"/>
                <a:gd name="T12" fmla="*/ 76 w 128"/>
                <a:gd name="T13" fmla="*/ 66 h 70"/>
                <a:gd name="T14" fmla="*/ 81 w 128"/>
                <a:gd name="T15" fmla="*/ 66 h 70"/>
                <a:gd name="T16" fmla="*/ 85 w 128"/>
                <a:gd name="T17" fmla="*/ 70 h 70"/>
                <a:gd name="T18" fmla="*/ 87 w 128"/>
                <a:gd name="T19" fmla="*/ 64 h 70"/>
                <a:gd name="T20" fmla="*/ 90 w 128"/>
                <a:gd name="T21" fmla="*/ 70 h 70"/>
                <a:gd name="T22" fmla="*/ 113 w 128"/>
                <a:gd name="T23" fmla="*/ 61 h 70"/>
                <a:gd name="T24" fmla="*/ 105 w 128"/>
                <a:gd name="T25" fmla="*/ 59 h 70"/>
                <a:gd name="T26" fmla="*/ 120 w 128"/>
                <a:gd name="T27" fmla="*/ 55 h 70"/>
                <a:gd name="T28" fmla="*/ 124 w 128"/>
                <a:gd name="T29" fmla="*/ 46 h 70"/>
                <a:gd name="T30" fmla="*/ 16 w 128"/>
                <a:gd name="T31" fmla="*/ 56 h 70"/>
                <a:gd name="T32" fmla="*/ 98 w 128"/>
                <a:gd name="T33" fmla="*/ 7 h 70"/>
                <a:gd name="T34" fmla="*/ 97 w 128"/>
                <a:gd name="T35" fmla="*/ 16 h 70"/>
                <a:gd name="T36" fmla="*/ 80 w 128"/>
                <a:gd name="T37" fmla="*/ 48 h 70"/>
                <a:gd name="T38" fmla="*/ 98 w 128"/>
                <a:gd name="T39" fmla="*/ 56 h 70"/>
                <a:gd name="T40" fmla="*/ 94 w 128"/>
                <a:gd name="T41" fmla="*/ 24 h 70"/>
                <a:gd name="T42" fmla="*/ 94 w 128"/>
                <a:gd name="T43" fmla="*/ 21 h 70"/>
                <a:gd name="T44" fmla="*/ 83 w 128"/>
                <a:gd name="T45" fmla="*/ 23 h 70"/>
                <a:gd name="T46" fmla="*/ 81 w 128"/>
                <a:gd name="T47" fmla="*/ 23 h 70"/>
                <a:gd name="T48" fmla="*/ 82 w 128"/>
                <a:gd name="T49" fmla="*/ 21 h 70"/>
                <a:gd name="T50" fmla="*/ 78 w 128"/>
                <a:gd name="T51" fmla="*/ 38 h 70"/>
                <a:gd name="T52" fmla="*/ 79 w 128"/>
                <a:gd name="T53" fmla="*/ 39 h 70"/>
                <a:gd name="T54" fmla="*/ 97 w 128"/>
                <a:gd name="T55" fmla="*/ 41 h 70"/>
                <a:gd name="T56" fmla="*/ 98 w 128"/>
                <a:gd name="T57" fmla="*/ 38 h 70"/>
                <a:gd name="T58" fmla="*/ 97 w 128"/>
                <a:gd name="T59" fmla="*/ 41 h 70"/>
                <a:gd name="T60" fmla="*/ 99 w 128"/>
                <a:gd name="T61" fmla="*/ 38 h 70"/>
                <a:gd name="T62" fmla="*/ 96 w 128"/>
                <a:gd name="T63" fmla="*/ 40 h 70"/>
                <a:gd name="T64" fmla="*/ 83 w 128"/>
                <a:gd name="T65" fmla="*/ 43 h 70"/>
                <a:gd name="T66" fmla="*/ 83 w 128"/>
                <a:gd name="T67" fmla="*/ 42 h 70"/>
                <a:gd name="T68" fmla="*/ 82 w 128"/>
                <a:gd name="T69" fmla="*/ 38 h 70"/>
                <a:gd name="T70" fmla="*/ 81 w 128"/>
                <a:gd name="T71" fmla="*/ 39 h 70"/>
                <a:gd name="T72" fmla="*/ 82 w 128"/>
                <a:gd name="T73" fmla="*/ 39 h 70"/>
                <a:gd name="T74" fmla="*/ 80 w 128"/>
                <a:gd name="T75" fmla="*/ 41 h 70"/>
                <a:gd name="T76" fmla="*/ 78 w 128"/>
                <a:gd name="T77" fmla="*/ 38 h 70"/>
                <a:gd name="T78" fmla="*/ 78 w 128"/>
                <a:gd name="T79" fmla="*/ 26 h 70"/>
                <a:gd name="T80" fmla="*/ 79 w 128"/>
                <a:gd name="T81" fmla="*/ 24 h 70"/>
                <a:gd name="T82" fmla="*/ 82 w 128"/>
                <a:gd name="T83" fmla="*/ 25 h 70"/>
                <a:gd name="T84" fmla="*/ 83 w 128"/>
                <a:gd name="T85" fmla="*/ 21 h 70"/>
                <a:gd name="T86" fmla="*/ 92 w 128"/>
                <a:gd name="T87" fmla="*/ 23 h 70"/>
                <a:gd name="T88" fmla="*/ 96 w 128"/>
                <a:gd name="T89" fmla="*/ 23 h 70"/>
                <a:gd name="T90" fmla="*/ 98 w 128"/>
                <a:gd name="T91" fmla="*/ 24 h 70"/>
                <a:gd name="T92" fmla="*/ 99 w 128"/>
                <a:gd name="T93" fmla="*/ 25 h 70"/>
                <a:gd name="T94" fmla="*/ 101 w 128"/>
                <a:gd name="T95" fmla="*/ 29 h 70"/>
                <a:gd name="T96" fmla="*/ 99 w 128"/>
                <a:gd name="T97" fmla="*/ 38 h 70"/>
                <a:gd name="T98" fmla="*/ 99 w 128"/>
                <a:gd name="T9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70">
                  <a:moveTo>
                    <a:pt x="124" y="46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8" y="37"/>
                    <a:pt x="107" y="37"/>
                    <a:pt x="106" y="37"/>
                  </a:cubicBezTo>
                  <a:cubicBezTo>
                    <a:pt x="107" y="34"/>
                    <a:pt x="107" y="30"/>
                    <a:pt x="105" y="26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2"/>
                    <a:pt x="103" y="0"/>
                    <a:pt x="10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60"/>
                    <a:pt x="0" y="61"/>
                  </a:cubicBezTo>
                  <a:cubicBezTo>
                    <a:pt x="0" y="66"/>
                    <a:pt x="4" y="70"/>
                    <a:pt x="9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8" y="64"/>
                    <a:pt x="79" y="64"/>
                  </a:cubicBezTo>
                  <a:cubicBezTo>
                    <a:pt x="80" y="64"/>
                    <a:pt x="81" y="65"/>
                    <a:pt x="81" y="66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5" y="65"/>
                    <a:pt x="86" y="64"/>
                    <a:pt x="87" y="64"/>
                  </a:cubicBezTo>
                  <a:cubicBezTo>
                    <a:pt x="89" y="64"/>
                    <a:pt x="90" y="65"/>
                    <a:pt x="90" y="66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10" y="70"/>
                    <a:pt x="113" y="66"/>
                    <a:pt x="113" y="61"/>
                  </a:cubicBezTo>
                  <a:cubicBezTo>
                    <a:pt x="113" y="60"/>
                    <a:pt x="112" y="59"/>
                    <a:pt x="111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2" y="56"/>
                    <a:pt x="125" y="55"/>
                    <a:pt x="126" y="53"/>
                  </a:cubicBezTo>
                  <a:cubicBezTo>
                    <a:pt x="128" y="50"/>
                    <a:pt x="127" y="47"/>
                    <a:pt x="124" y="46"/>
                  </a:cubicBezTo>
                  <a:close/>
                  <a:moveTo>
                    <a:pt x="98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17"/>
                    <a:pt x="97" y="16"/>
                    <a:pt x="97" y="16"/>
                  </a:cubicBezTo>
                  <a:cubicBezTo>
                    <a:pt x="88" y="12"/>
                    <a:pt x="78" y="15"/>
                    <a:pt x="73" y="23"/>
                  </a:cubicBezTo>
                  <a:cubicBezTo>
                    <a:pt x="68" y="32"/>
                    <a:pt x="71" y="43"/>
                    <a:pt x="80" y="48"/>
                  </a:cubicBezTo>
                  <a:cubicBezTo>
                    <a:pt x="86" y="51"/>
                    <a:pt x="93" y="50"/>
                    <a:pt x="98" y="47"/>
                  </a:cubicBezTo>
                  <a:lnTo>
                    <a:pt x="98" y="56"/>
                  </a:lnTo>
                  <a:close/>
                  <a:moveTo>
                    <a:pt x="95" y="23"/>
                  </a:moveTo>
                  <a:cubicBezTo>
                    <a:pt x="95" y="24"/>
                    <a:pt x="94" y="24"/>
                    <a:pt x="94" y="24"/>
                  </a:cubicBezTo>
                  <a:cubicBezTo>
                    <a:pt x="94" y="24"/>
                    <a:pt x="93" y="24"/>
                    <a:pt x="93" y="23"/>
                  </a:cubicBezTo>
                  <a:cubicBezTo>
                    <a:pt x="93" y="22"/>
                    <a:pt x="94" y="21"/>
                    <a:pt x="94" y="21"/>
                  </a:cubicBezTo>
                  <a:cubicBezTo>
                    <a:pt x="94" y="21"/>
                    <a:pt x="95" y="22"/>
                    <a:pt x="95" y="23"/>
                  </a:cubicBezTo>
                  <a:close/>
                  <a:moveTo>
                    <a:pt x="83" y="23"/>
                  </a:moveTo>
                  <a:cubicBezTo>
                    <a:pt x="83" y="24"/>
                    <a:pt x="82" y="24"/>
                    <a:pt x="82" y="24"/>
                  </a:cubicBezTo>
                  <a:cubicBezTo>
                    <a:pt x="82" y="24"/>
                    <a:pt x="81" y="24"/>
                    <a:pt x="81" y="23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1"/>
                    <a:pt x="82" y="21"/>
                  </a:cubicBezTo>
                  <a:cubicBezTo>
                    <a:pt x="83" y="22"/>
                    <a:pt x="83" y="22"/>
                    <a:pt x="83" y="23"/>
                  </a:cubicBezTo>
                  <a:close/>
                  <a:moveTo>
                    <a:pt x="78" y="38"/>
                  </a:move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9" y="39"/>
                    <a:pt x="79" y="39"/>
                  </a:cubicBezTo>
                  <a:cubicBezTo>
                    <a:pt x="78" y="39"/>
                    <a:pt x="78" y="39"/>
                    <a:pt x="78" y="38"/>
                  </a:cubicBezTo>
                  <a:close/>
                  <a:moveTo>
                    <a:pt x="97" y="41"/>
                  </a:moveTo>
                  <a:cubicBezTo>
                    <a:pt x="97" y="40"/>
                    <a:pt x="97" y="40"/>
                    <a:pt x="97" y="40"/>
                  </a:cubicBezTo>
                  <a:cubicBezTo>
                    <a:pt x="97" y="39"/>
                    <a:pt x="98" y="38"/>
                    <a:pt x="98" y="38"/>
                  </a:cubicBezTo>
                  <a:cubicBezTo>
                    <a:pt x="98" y="38"/>
                    <a:pt x="98" y="39"/>
                    <a:pt x="99" y="39"/>
                  </a:cubicBezTo>
                  <a:cubicBezTo>
                    <a:pt x="98" y="40"/>
                    <a:pt x="98" y="40"/>
                    <a:pt x="97" y="41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8" y="38"/>
                    <a:pt x="98" y="38"/>
                  </a:cubicBezTo>
                  <a:cubicBezTo>
                    <a:pt x="97" y="38"/>
                    <a:pt x="96" y="39"/>
                    <a:pt x="96" y="40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3" y="45"/>
                    <a:pt x="87" y="45"/>
                    <a:pt x="83" y="43"/>
                  </a:cubicBezTo>
                  <a:cubicBezTo>
                    <a:pt x="82" y="43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1" y="42"/>
                    <a:pt x="80" y="41"/>
                    <a:pt x="80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39"/>
                    <a:pt x="79" y="38"/>
                    <a:pt x="78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6" y="34"/>
                    <a:pt x="76" y="30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80" y="23"/>
                    <a:pt x="80" y="23"/>
                  </a:cubicBezTo>
                  <a:cubicBezTo>
                    <a:pt x="80" y="24"/>
                    <a:pt x="81" y="25"/>
                    <a:pt x="82" y="25"/>
                  </a:cubicBezTo>
                  <a:cubicBezTo>
                    <a:pt x="83" y="25"/>
                    <a:pt x="84" y="24"/>
                    <a:pt x="84" y="23"/>
                  </a:cubicBezTo>
                  <a:cubicBezTo>
                    <a:pt x="84" y="22"/>
                    <a:pt x="84" y="21"/>
                    <a:pt x="83" y="21"/>
                  </a:cubicBezTo>
                  <a:cubicBezTo>
                    <a:pt x="86" y="19"/>
                    <a:pt x="90" y="19"/>
                    <a:pt x="93" y="21"/>
                  </a:cubicBezTo>
                  <a:cubicBezTo>
                    <a:pt x="92" y="21"/>
                    <a:pt x="92" y="22"/>
                    <a:pt x="92" y="23"/>
                  </a:cubicBezTo>
                  <a:cubicBezTo>
                    <a:pt x="92" y="24"/>
                    <a:pt x="93" y="25"/>
                    <a:pt x="94" y="25"/>
                  </a:cubicBezTo>
                  <a:cubicBezTo>
                    <a:pt x="95" y="25"/>
                    <a:pt x="96" y="24"/>
                    <a:pt x="96" y="23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7" y="23"/>
                    <a:pt x="98" y="24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8"/>
                    <a:pt x="101" y="29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3"/>
                    <a:pt x="101" y="36"/>
                    <a:pt x="99" y="38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3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4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5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6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7"/>
            <p:cNvSpPr>
              <a:spLocks noEditPoints="1"/>
            </p:cNvSpPr>
            <p:nvPr/>
          </p:nvSpPr>
          <p:spPr bwMode="auto">
            <a:xfrm>
              <a:off x="5191126" y="4606926"/>
              <a:ext cx="17463" cy="222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2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2 w 4"/>
                <a:gd name="T11" fmla="*/ 4 h 5"/>
                <a:gd name="T12" fmla="*/ 1 w 4"/>
                <a:gd name="T13" fmla="*/ 2 h 5"/>
                <a:gd name="T14" fmla="*/ 2 w 4"/>
                <a:gd name="T15" fmla="*/ 1 h 5"/>
                <a:gd name="T16" fmla="*/ 3 w 4"/>
                <a:gd name="T17" fmla="*/ 2 h 5"/>
                <a:gd name="T18" fmla="*/ 2 w 4"/>
                <a:gd name="T19" fmla="*/ 4 h 5"/>
                <a:gd name="T20" fmla="*/ 2 w 4"/>
                <a:gd name="T21" fmla="*/ 4 h 5"/>
                <a:gd name="T22" fmla="*/ 2 w 4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8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"/>
            <p:cNvSpPr>
              <a:spLocks noEditPoints="1"/>
            </p:cNvSpPr>
            <p:nvPr/>
          </p:nvSpPr>
          <p:spPr bwMode="auto">
            <a:xfrm>
              <a:off x="5226051" y="4606926"/>
              <a:ext cx="15875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1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2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3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4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5"/>
            <p:cNvSpPr>
              <a:spLocks noEditPoints="1"/>
            </p:cNvSpPr>
            <p:nvPr/>
          </p:nvSpPr>
          <p:spPr bwMode="auto">
            <a:xfrm>
              <a:off x="5276851" y="4606926"/>
              <a:ext cx="17463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6"/>
            <p:cNvSpPr>
              <a:spLocks noEditPoints="1"/>
            </p:cNvSpPr>
            <p:nvPr/>
          </p:nvSpPr>
          <p:spPr bwMode="auto">
            <a:xfrm>
              <a:off x="5226051" y="4646613"/>
              <a:ext cx="15875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7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8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9"/>
            <p:cNvSpPr>
              <a:spLocks noEditPoints="1"/>
            </p:cNvSpPr>
            <p:nvPr/>
          </p:nvSpPr>
          <p:spPr bwMode="auto">
            <a:xfrm>
              <a:off x="5259388" y="4646613"/>
              <a:ext cx="17463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020310" y="3895090"/>
            <a:ext cx="105981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Smart Painter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Draw a line from (2.5, 4.1) to (3.8, 5) in the speed 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of 2cm/s with the pressure of 110Pa at the angle 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of 70/-30/20 to x/y/z axis. 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45780" y="1844040"/>
            <a:ext cx="38328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Student2: 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I can’t tell what’s wrong, but it just feels wrong... 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685" y="3990975"/>
            <a:ext cx="38334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Student: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All good! 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26280" y="1844040"/>
            <a:ext cx="38328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Student1: 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Why? Is this a special technique of Picasso?  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50858" y="412450"/>
            <a:ext cx="224218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Future</a:t>
            </a:r>
            <a:endParaRPr lang="en-US" altLang="zh-CN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685" y="1844040"/>
            <a:ext cx="105981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It could collect the painting process of masters.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Analyze the process and get features of masters.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Reproudce the process by machine.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Use the features to draw new painting.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Help students to learn these professional features. </a:t>
            </a:r>
            <a:endParaRPr lang="en-US" altLang="zh-CN" sz="2400" b="1" dirty="0"/>
          </a:p>
        </p:txBody>
      </p:sp>
      <p:grpSp>
        <p:nvGrpSpPr>
          <p:cNvPr id="36" name="组合 35"/>
          <p:cNvGrpSpPr/>
          <p:nvPr/>
        </p:nvGrpSpPr>
        <p:grpSpPr>
          <a:xfrm>
            <a:off x="194945" y="202427"/>
            <a:ext cx="1152161" cy="1168389"/>
            <a:chOff x="4800601" y="4287838"/>
            <a:chExt cx="676275" cy="685800"/>
          </a:xfrm>
        </p:grpSpPr>
        <p:sp>
          <p:nvSpPr>
            <p:cNvPr id="37" name="Oval 51"/>
            <p:cNvSpPr>
              <a:spLocks noChangeArrowheads="1"/>
            </p:cNvSpPr>
            <p:nvPr/>
          </p:nvSpPr>
          <p:spPr bwMode="auto">
            <a:xfrm>
              <a:off x="4800601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2"/>
            <p:cNvSpPr>
              <a:spLocks noEditPoints="1"/>
            </p:cNvSpPr>
            <p:nvPr/>
          </p:nvSpPr>
          <p:spPr bwMode="auto">
            <a:xfrm>
              <a:off x="4868863" y="4483101"/>
              <a:ext cx="542925" cy="301625"/>
            </a:xfrm>
            <a:custGeom>
              <a:avLst/>
              <a:gdLst>
                <a:gd name="T0" fmla="*/ 109 w 128"/>
                <a:gd name="T1" fmla="*/ 38 h 70"/>
                <a:gd name="T2" fmla="*/ 105 w 128"/>
                <a:gd name="T3" fmla="*/ 26 h 70"/>
                <a:gd name="T4" fmla="*/ 101 w 128"/>
                <a:gd name="T5" fmla="*/ 0 h 70"/>
                <a:gd name="T6" fmla="*/ 8 w 128"/>
                <a:gd name="T7" fmla="*/ 4 h 70"/>
                <a:gd name="T8" fmla="*/ 2 w 128"/>
                <a:gd name="T9" fmla="*/ 59 h 70"/>
                <a:gd name="T10" fmla="*/ 9 w 128"/>
                <a:gd name="T11" fmla="*/ 70 h 70"/>
                <a:gd name="T12" fmla="*/ 76 w 128"/>
                <a:gd name="T13" fmla="*/ 66 h 70"/>
                <a:gd name="T14" fmla="*/ 81 w 128"/>
                <a:gd name="T15" fmla="*/ 66 h 70"/>
                <a:gd name="T16" fmla="*/ 85 w 128"/>
                <a:gd name="T17" fmla="*/ 70 h 70"/>
                <a:gd name="T18" fmla="*/ 87 w 128"/>
                <a:gd name="T19" fmla="*/ 64 h 70"/>
                <a:gd name="T20" fmla="*/ 90 w 128"/>
                <a:gd name="T21" fmla="*/ 70 h 70"/>
                <a:gd name="T22" fmla="*/ 113 w 128"/>
                <a:gd name="T23" fmla="*/ 61 h 70"/>
                <a:gd name="T24" fmla="*/ 105 w 128"/>
                <a:gd name="T25" fmla="*/ 59 h 70"/>
                <a:gd name="T26" fmla="*/ 120 w 128"/>
                <a:gd name="T27" fmla="*/ 55 h 70"/>
                <a:gd name="T28" fmla="*/ 124 w 128"/>
                <a:gd name="T29" fmla="*/ 46 h 70"/>
                <a:gd name="T30" fmla="*/ 16 w 128"/>
                <a:gd name="T31" fmla="*/ 56 h 70"/>
                <a:gd name="T32" fmla="*/ 98 w 128"/>
                <a:gd name="T33" fmla="*/ 7 h 70"/>
                <a:gd name="T34" fmla="*/ 97 w 128"/>
                <a:gd name="T35" fmla="*/ 16 h 70"/>
                <a:gd name="T36" fmla="*/ 80 w 128"/>
                <a:gd name="T37" fmla="*/ 48 h 70"/>
                <a:gd name="T38" fmla="*/ 98 w 128"/>
                <a:gd name="T39" fmla="*/ 56 h 70"/>
                <a:gd name="T40" fmla="*/ 94 w 128"/>
                <a:gd name="T41" fmla="*/ 24 h 70"/>
                <a:gd name="T42" fmla="*/ 94 w 128"/>
                <a:gd name="T43" fmla="*/ 21 h 70"/>
                <a:gd name="T44" fmla="*/ 83 w 128"/>
                <a:gd name="T45" fmla="*/ 23 h 70"/>
                <a:gd name="T46" fmla="*/ 81 w 128"/>
                <a:gd name="T47" fmla="*/ 23 h 70"/>
                <a:gd name="T48" fmla="*/ 82 w 128"/>
                <a:gd name="T49" fmla="*/ 21 h 70"/>
                <a:gd name="T50" fmla="*/ 78 w 128"/>
                <a:gd name="T51" fmla="*/ 38 h 70"/>
                <a:gd name="T52" fmla="*/ 79 w 128"/>
                <a:gd name="T53" fmla="*/ 39 h 70"/>
                <a:gd name="T54" fmla="*/ 97 w 128"/>
                <a:gd name="T55" fmla="*/ 41 h 70"/>
                <a:gd name="T56" fmla="*/ 98 w 128"/>
                <a:gd name="T57" fmla="*/ 38 h 70"/>
                <a:gd name="T58" fmla="*/ 97 w 128"/>
                <a:gd name="T59" fmla="*/ 41 h 70"/>
                <a:gd name="T60" fmla="*/ 99 w 128"/>
                <a:gd name="T61" fmla="*/ 38 h 70"/>
                <a:gd name="T62" fmla="*/ 96 w 128"/>
                <a:gd name="T63" fmla="*/ 40 h 70"/>
                <a:gd name="T64" fmla="*/ 83 w 128"/>
                <a:gd name="T65" fmla="*/ 43 h 70"/>
                <a:gd name="T66" fmla="*/ 83 w 128"/>
                <a:gd name="T67" fmla="*/ 42 h 70"/>
                <a:gd name="T68" fmla="*/ 82 w 128"/>
                <a:gd name="T69" fmla="*/ 38 h 70"/>
                <a:gd name="T70" fmla="*/ 81 w 128"/>
                <a:gd name="T71" fmla="*/ 39 h 70"/>
                <a:gd name="T72" fmla="*/ 82 w 128"/>
                <a:gd name="T73" fmla="*/ 39 h 70"/>
                <a:gd name="T74" fmla="*/ 80 w 128"/>
                <a:gd name="T75" fmla="*/ 41 h 70"/>
                <a:gd name="T76" fmla="*/ 78 w 128"/>
                <a:gd name="T77" fmla="*/ 38 h 70"/>
                <a:gd name="T78" fmla="*/ 78 w 128"/>
                <a:gd name="T79" fmla="*/ 26 h 70"/>
                <a:gd name="T80" fmla="*/ 79 w 128"/>
                <a:gd name="T81" fmla="*/ 24 h 70"/>
                <a:gd name="T82" fmla="*/ 82 w 128"/>
                <a:gd name="T83" fmla="*/ 25 h 70"/>
                <a:gd name="T84" fmla="*/ 83 w 128"/>
                <a:gd name="T85" fmla="*/ 21 h 70"/>
                <a:gd name="T86" fmla="*/ 92 w 128"/>
                <a:gd name="T87" fmla="*/ 23 h 70"/>
                <a:gd name="T88" fmla="*/ 96 w 128"/>
                <a:gd name="T89" fmla="*/ 23 h 70"/>
                <a:gd name="T90" fmla="*/ 98 w 128"/>
                <a:gd name="T91" fmla="*/ 24 h 70"/>
                <a:gd name="T92" fmla="*/ 99 w 128"/>
                <a:gd name="T93" fmla="*/ 25 h 70"/>
                <a:gd name="T94" fmla="*/ 101 w 128"/>
                <a:gd name="T95" fmla="*/ 29 h 70"/>
                <a:gd name="T96" fmla="*/ 99 w 128"/>
                <a:gd name="T97" fmla="*/ 38 h 70"/>
                <a:gd name="T98" fmla="*/ 99 w 128"/>
                <a:gd name="T9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70">
                  <a:moveTo>
                    <a:pt x="124" y="46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8" y="37"/>
                    <a:pt x="107" y="37"/>
                    <a:pt x="106" y="37"/>
                  </a:cubicBezTo>
                  <a:cubicBezTo>
                    <a:pt x="107" y="34"/>
                    <a:pt x="107" y="30"/>
                    <a:pt x="105" y="26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2"/>
                    <a:pt x="103" y="0"/>
                    <a:pt x="10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60"/>
                    <a:pt x="0" y="61"/>
                  </a:cubicBezTo>
                  <a:cubicBezTo>
                    <a:pt x="0" y="66"/>
                    <a:pt x="4" y="70"/>
                    <a:pt x="9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8" y="64"/>
                    <a:pt x="79" y="64"/>
                  </a:cubicBezTo>
                  <a:cubicBezTo>
                    <a:pt x="80" y="64"/>
                    <a:pt x="81" y="65"/>
                    <a:pt x="81" y="66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5" y="65"/>
                    <a:pt x="86" y="64"/>
                    <a:pt x="87" y="64"/>
                  </a:cubicBezTo>
                  <a:cubicBezTo>
                    <a:pt x="89" y="64"/>
                    <a:pt x="90" y="65"/>
                    <a:pt x="90" y="66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10" y="70"/>
                    <a:pt x="113" y="66"/>
                    <a:pt x="113" y="61"/>
                  </a:cubicBezTo>
                  <a:cubicBezTo>
                    <a:pt x="113" y="60"/>
                    <a:pt x="112" y="59"/>
                    <a:pt x="111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2" y="56"/>
                    <a:pt x="125" y="55"/>
                    <a:pt x="126" y="53"/>
                  </a:cubicBezTo>
                  <a:cubicBezTo>
                    <a:pt x="128" y="50"/>
                    <a:pt x="127" y="47"/>
                    <a:pt x="124" y="46"/>
                  </a:cubicBezTo>
                  <a:close/>
                  <a:moveTo>
                    <a:pt x="98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17"/>
                    <a:pt x="97" y="16"/>
                    <a:pt x="97" y="16"/>
                  </a:cubicBezTo>
                  <a:cubicBezTo>
                    <a:pt x="88" y="12"/>
                    <a:pt x="78" y="15"/>
                    <a:pt x="73" y="23"/>
                  </a:cubicBezTo>
                  <a:cubicBezTo>
                    <a:pt x="68" y="32"/>
                    <a:pt x="71" y="43"/>
                    <a:pt x="80" y="48"/>
                  </a:cubicBezTo>
                  <a:cubicBezTo>
                    <a:pt x="86" y="51"/>
                    <a:pt x="93" y="50"/>
                    <a:pt x="98" y="47"/>
                  </a:cubicBezTo>
                  <a:lnTo>
                    <a:pt x="98" y="56"/>
                  </a:lnTo>
                  <a:close/>
                  <a:moveTo>
                    <a:pt x="95" y="23"/>
                  </a:moveTo>
                  <a:cubicBezTo>
                    <a:pt x="95" y="24"/>
                    <a:pt x="94" y="24"/>
                    <a:pt x="94" y="24"/>
                  </a:cubicBezTo>
                  <a:cubicBezTo>
                    <a:pt x="94" y="24"/>
                    <a:pt x="93" y="24"/>
                    <a:pt x="93" y="23"/>
                  </a:cubicBezTo>
                  <a:cubicBezTo>
                    <a:pt x="93" y="22"/>
                    <a:pt x="94" y="21"/>
                    <a:pt x="94" y="21"/>
                  </a:cubicBezTo>
                  <a:cubicBezTo>
                    <a:pt x="94" y="21"/>
                    <a:pt x="95" y="22"/>
                    <a:pt x="95" y="23"/>
                  </a:cubicBezTo>
                  <a:close/>
                  <a:moveTo>
                    <a:pt x="83" y="23"/>
                  </a:moveTo>
                  <a:cubicBezTo>
                    <a:pt x="83" y="24"/>
                    <a:pt x="82" y="24"/>
                    <a:pt x="82" y="24"/>
                  </a:cubicBezTo>
                  <a:cubicBezTo>
                    <a:pt x="82" y="24"/>
                    <a:pt x="81" y="24"/>
                    <a:pt x="81" y="23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1"/>
                    <a:pt x="82" y="21"/>
                  </a:cubicBezTo>
                  <a:cubicBezTo>
                    <a:pt x="83" y="22"/>
                    <a:pt x="83" y="22"/>
                    <a:pt x="83" y="23"/>
                  </a:cubicBezTo>
                  <a:close/>
                  <a:moveTo>
                    <a:pt x="78" y="38"/>
                  </a:move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9" y="39"/>
                    <a:pt x="79" y="39"/>
                  </a:cubicBezTo>
                  <a:cubicBezTo>
                    <a:pt x="78" y="39"/>
                    <a:pt x="78" y="39"/>
                    <a:pt x="78" y="38"/>
                  </a:cubicBezTo>
                  <a:close/>
                  <a:moveTo>
                    <a:pt x="97" y="41"/>
                  </a:moveTo>
                  <a:cubicBezTo>
                    <a:pt x="97" y="40"/>
                    <a:pt x="97" y="40"/>
                    <a:pt x="97" y="40"/>
                  </a:cubicBezTo>
                  <a:cubicBezTo>
                    <a:pt x="97" y="39"/>
                    <a:pt x="98" y="38"/>
                    <a:pt x="98" y="38"/>
                  </a:cubicBezTo>
                  <a:cubicBezTo>
                    <a:pt x="98" y="38"/>
                    <a:pt x="98" y="39"/>
                    <a:pt x="99" y="39"/>
                  </a:cubicBezTo>
                  <a:cubicBezTo>
                    <a:pt x="98" y="40"/>
                    <a:pt x="98" y="40"/>
                    <a:pt x="97" y="41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8" y="38"/>
                    <a:pt x="98" y="38"/>
                  </a:cubicBezTo>
                  <a:cubicBezTo>
                    <a:pt x="97" y="38"/>
                    <a:pt x="96" y="39"/>
                    <a:pt x="96" y="40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3" y="45"/>
                    <a:pt x="87" y="45"/>
                    <a:pt x="83" y="43"/>
                  </a:cubicBezTo>
                  <a:cubicBezTo>
                    <a:pt x="82" y="43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1" y="42"/>
                    <a:pt x="80" y="41"/>
                    <a:pt x="80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39"/>
                    <a:pt x="79" y="38"/>
                    <a:pt x="78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6" y="34"/>
                    <a:pt x="76" y="30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80" y="23"/>
                    <a:pt x="80" y="23"/>
                  </a:cubicBezTo>
                  <a:cubicBezTo>
                    <a:pt x="80" y="24"/>
                    <a:pt x="81" y="25"/>
                    <a:pt x="82" y="25"/>
                  </a:cubicBezTo>
                  <a:cubicBezTo>
                    <a:pt x="83" y="25"/>
                    <a:pt x="84" y="24"/>
                    <a:pt x="84" y="23"/>
                  </a:cubicBezTo>
                  <a:cubicBezTo>
                    <a:pt x="84" y="22"/>
                    <a:pt x="84" y="21"/>
                    <a:pt x="83" y="21"/>
                  </a:cubicBezTo>
                  <a:cubicBezTo>
                    <a:pt x="86" y="19"/>
                    <a:pt x="90" y="19"/>
                    <a:pt x="93" y="21"/>
                  </a:cubicBezTo>
                  <a:cubicBezTo>
                    <a:pt x="92" y="21"/>
                    <a:pt x="92" y="22"/>
                    <a:pt x="92" y="23"/>
                  </a:cubicBezTo>
                  <a:cubicBezTo>
                    <a:pt x="92" y="24"/>
                    <a:pt x="93" y="25"/>
                    <a:pt x="94" y="25"/>
                  </a:cubicBezTo>
                  <a:cubicBezTo>
                    <a:pt x="95" y="25"/>
                    <a:pt x="96" y="24"/>
                    <a:pt x="96" y="23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7" y="23"/>
                    <a:pt x="98" y="24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8"/>
                    <a:pt x="101" y="29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3"/>
                    <a:pt x="101" y="36"/>
                    <a:pt x="99" y="38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3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4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5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6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7"/>
            <p:cNvSpPr>
              <a:spLocks noEditPoints="1"/>
            </p:cNvSpPr>
            <p:nvPr/>
          </p:nvSpPr>
          <p:spPr bwMode="auto">
            <a:xfrm>
              <a:off x="5191126" y="4606926"/>
              <a:ext cx="17463" cy="222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2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2 w 4"/>
                <a:gd name="T11" fmla="*/ 4 h 5"/>
                <a:gd name="T12" fmla="*/ 1 w 4"/>
                <a:gd name="T13" fmla="*/ 2 h 5"/>
                <a:gd name="T14" fmla="*/ 2 w 4"/>
                <a:gd name="T15" fmla="*/ 1 h 5"/>
                <a:gd name="T16" fmla="*/ 3 w 4"/>
                <a:gd name="T17" fmla="*/ 2 h 5"/>
                <a:gd name="T18" fmla="*/ 2 w 4"/>
                <a:gd name="T19" fmla="*/ 4 h 5"/>
                <a:gd name="T20" fmla="*/ 2 w 4"/>
                <a:gd name="T21" fmla="*/ 4 h 5"/>
                <a:gd name="T22" fmla="*/ 2 w 4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8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"/>
            <p:cNvSpPr>
              <a:spLocks noEditPoints="1"/>
            </p:cNvSpPr>
            <p:nvPr/>
          </p:nvSpPr>
          <p:spPr bwMode="auto">
            <a:xfrm>
              <a:off x="5226051" y="4606926"/>
              <a:ext cx="15875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1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2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3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4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5"/>
            <p:cNvSpPr>
              <a:spLocks noEditPoints="1"/>
            </p:cNvSpPr>
            <p:nvPr/>
          </p:nvSpPr>
          <p:spPr bwMode="auto">
            <a:xfrm>
              <a:off x="5276851" y="4606926"/>
              <a:ext cx="17463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6"/>
            <p:cNvSpPr>
              <a:spLocks noEditPoints="1"/>
            </p:cNvSpPr>
            <p:nvPr/>
          </p:nvSpPr>
          <p:spPr bwMode="auto">
            <a:xfrm>
              <a:off x="5226051" y="4646613"/>
              <a:ext cx="15875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7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8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9"/>
            <p:cNvSpPr>
              <a:spLocks noEditPoints="1"/>
            </p:cNvSpPr>
            <p:nvPr/>
          </p:nvSpPr>
          <p:spPr bwMode="auto">
            <a:xfrm>
              <a:off x="5259388" y="4646613"/>
              <a:ext cx="17463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1200px-Mona_Lisa,_by_Leonardo_da_Vinci,_from_C2RMF_retouch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005" y="2028825"/>
            <a:ext cx="2964180" cy="44176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7278" y="1"/>
            <a:ext cx="6564721" cy="32003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0502"/>
            <a:ext cx="5829300" cy="24674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65831" y="2459327"/>
            <a:ext cx="7867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en-US" altLang="zh-CN" sz="7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549" y="4292673"/>
            <a:ext cx="4573002" cy="6859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632412"/>
            <a:ext cx="5257801" cy="222558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8990" y="2465705"/>
            <a:ext cx="45345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7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6057108" y="5014851"/>
            <a:ext cx="676275" cy="685800"/>
            <a:chOff x="4800601" y="4287838"/>
            <a:chExt cx="676275" cy="685800"/>
          </a:xfrm>
        </p:grpSpPr>
        <p:sp>
          <p:nvSpPr>
            <p:cNvPr id="55" name="Oval 51"/>
            <p:cNvSpPr>
              <a:spLocks noChangeArrowheads="1"/>
            </p:cNvSpPr>
            <p:nvPr/>
          </p:nvSpPr>
          <p:spPr bwMode="auto">
            <a:xfrm>
              <a:off x="4800601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 noEditPoints="1"/>
            </p:cNvSpPr>
            <p:nvPr/>
          </p:nvSpPr>
          <p:spPr bwMode="auto">
            <a:xfrm>
              <a:off x="4868863" y="4483101"/>
              <a:ext cx="542925" cy="301625"/>
            </a:xfrm>
            <a:custGeom>
              <a:avLst/>
              <a:gdLst>
                <a:gd name="T0" fmla="*/ 109 w 128"/>
                <a:gd name="T1" fmla="*/ 38 h 70"/>
                <a:gd name="T2" fmla="*/ 105 w 128"/>
                <a:gd name="T3" fmla="*/ 26 h 70"/>
                <a:gd name="T4" fmla="*/ 101 w 128"/>
                <a:gd name="T5" fmla="*/ 0 h 70"/>
                <a:gd name="T6" fmla="*/ 8 w 128"/>
                <a:gd name="T7" fmla="*/ 4 h 70"/>
                <a:gd name="T8" fmla="*/ 2 w 128"/>
                <a:gd name="T9" fmla="*/ 59 h 70"/>
                <a:gd name="T10" fmla="*/ 9 w 128"/>
                <a:gd name="T11" fmla="*/ 70 h 70"/>
                <a:gd name="T12" fmla="*/ 76 w 128"/>
                <a:gd name="T13" fmla="*/ 66 h 70"/>
                <a:gd name="T14" fmla="*/ 81 w 128"/>
                <a:gd name="T15" fmla="*/ 66 h 70"/>
                <a:gd name="T16" fmla="*/ 85 w 128"/>
                <a:gd name="T17" fmla="*/ 70 h 70"/>
                <a:gd name="T18" fmla="*/ 87 w 128"/>
                <a:gd name="T19" fmla="*/ 64 h 70"/>
                <a:gd name="T20" fmla="*/ 90 w 128"/>
                <a:gd name="T21" fmla="*/ 70 h 70"/>
                <a:gd name="T22" fmla="*/ 113 w 128"/>
                <a:gd name="T23" fmla="*/ 61 h 70"/>
                <a:gd name="T24" fmla="*/ 105 w 128"/>
                <a:gd name="T25" fmla="*/ 59 h 70"/>
                <a:gd name="T26" fmla="*/ 120 w 128"/>
                <a:gd name="T27" fmla="*/ 55 h 70"/>
                <a:gd name="T28" fmla="*/ 124 w 128"/>
                <a:gd name="T29" fmla="*/ 46 h 70"/>
                <a:gd name="T30" fmla="*/ 16 w 128"/>
                <a:gd name="T31" fmla="*/ 56 h 70"/>
                <a:gd name="T32" fmla="*/ 98 w 128"/>
                <a:gd name="T33" fmla="*/ 7 h 70"/>
                <a:gd name="T34" fmla="*/ 97 w 128"/>
                <a:gd name="T35" fmla="*/ 16 h 70"/>
                <a:gd name="T36" fmla="*/ 80 w 128"/>
                <a:gd name="T37" fmla="*/ 48 h 70"/>
                <a:gd name="T38" fmla="*/ 98 w 128"/>
                <a:gd name="T39" fmla="*/ 56 h 70"/>
                <a:gd name="T40" fmla="*/ 94 w 128"/>
                <a:gd name="T41" fmla="*/ 24 h 70"/>
                <a:gd name="T42" fmla="*/ 94 w 128"/>
                <a:gd name="T43" fmla="*/ 21 h 70"/>
                <a:gd name="T44" fmla="*/ 83 w 128"/>
                <a:gd name="T45" fmla="*/ 23 h 70"/>
                <a:gd name="T46" fmla="*/ 81 w 128"/>
                <a:gd name="T47" fmla="*/ 23 h 70"/>
                <a:gd name="T48" fmla="*/ 82 w 128"/>
                <a:gd name="T49" fmla="*/ 21 h 70"/>
                <a:gd name="T50" fmla="*/ 78 w 128"/>
                <a:gd name="T51" fmla="*/ 38 h 70"/>
                <a:gd name="T52" fmla="*/ 79 w 128"/>
                <a:gd name="T53" fmla="*/ 39 h 70"/>
                <a:gd name="T54" fmla="*/ 97 w 128"/>
                <a:gd name="T55" fmla="*/ 41 h 70"/>
                <a:gd name="T56" fmla="*/ 98 w 128"/>
                <a:gd name="T57" fmla="*/ 38 h 70"/>
                <a:gd name="T58" fmla="*/ 97 w 128"/>
                <a:gd name="T59" fmla="*/ 41 h 70"/>
                <a:gd name="T60" fmla="*/ 99 w 128"/>
                <a:gd name="T61" fmla="*/ 38 h 70"/>
                <a:gd name="T62" fmla="*/ 96 w 128"/>
                <a:gd name="T63" fmla="*/ 40 h 70"/>
                <a:gd name="T64" fmla="*/ 83 w 128"/>
                <a:gd name="T65" fmla="*/ 43 h 70"/>
                <a:gd name="T66" fmla="*/ 83 w 128"/>
                <a:gd name="T67" fmla="*/ 42 h 70"/>
                <a:gd name="T68" fmla="*/ 82 w 128"/>
                <a:gd name="T69" fmla="*/ 38 h 70"/>
                <a:gd name="T70" fmla="*/ 81 w 128"/>
                <a:gd name="T71" fmla="*/ 39 h 70"/>
                <a:gd name="T72" fmla="*/ 82 w 128"/>
                <a:gd name="T73" fmla="*/ 39 h 70"/>
                <a:gd name="T74" fmla="*/ 80 w 128"/>
                <a:gd name="T75" fmla="*/ 41 h 70"/>
                <a:gd name="T76" fmla="*/ 78 w 128"/>
                <a:gd name="T77" fmla="*/ 38 h 70"/>
                <a:gd name="T78" fmla="*/ 78 w 128"/>
                <a:gd name="T79" fmla="*/ 26 h 70"/>
                <a:gd name="T80" fmla="*/ 79 w 128"/>
                <a:gd name="T81" fmla="*/ 24 h 70"/>
                <a:gd name="T82" fmla="*/ 82 w 128"/>
                <a:gd name="T83" fmla="*/ 25 h 70"/>
                <a:gd name="T84" fmla="*/ 83 w 128"/>
                <a:gd name="T85" fmla="*/ 21 h 70"/>
                <a:gd name="T86" fmla="*/ 92 w 128"/>
                <a:gd name="T87" fmla="*/ 23 h 70"/>
                <a:gd name="T88" fmla="*/ 96 w 128"/>
                <a:gd name="T89" fmla="*/ 23 h 70"/>
                <a:gd name="T90" fmla="*/ 98 w 128"/>
                <a:gd name="T91" fmla="*/ 24 h 70"/>
                <a:gd name="T92" fmla="*/ 99 w 128"/>
                <a:gd name="T93" fmla="*/ 25 h 70"/>
                <a:gd name="T94" fmla="*/ 101 w 128"/>
                <a:gd name="T95" fmla="*/ 29 h 70"/>
                <a:gd name="T96" fmla="*/ 99 w 128"/>
                <a:gd name="T97" fmla="*/ 38 h 70"/>
                <a:gd name="T98" fmla="*/ 99 w 128"/>
                <a:gd name="T9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70">
                  <a:moveTo>
                    <a:pt x="124" y="46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8" y="37"/>
                    <a:pt x="107" y="37"/>
                    <a:pt x="106" y="37"/>
                  </a:cubicBezTo>
                  <a:cubicBezTo>
                    <a:pt x="107" y="34"/>
                    <a:pt x="107" y="30"/>
                    <a:pt x="105" y="26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2"/>
                    <a:pt x="103" y="0"/>
                    <a:pt x="10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60"/>
                    <a:pt x="0" y="61"/>
                  </a:cubicBezTo>
                  <a:cubicBezTo>
                    <a:pt x="0" y="66"/>
                    <a:pt x="4" y="70"/>
                    <a:pt x="9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8" y="64"/>
                    <a:pt x="79" y="64"/>
                  </a:cubicBezTo>
                  <a:cubicBezTo>
                    <a:pt x="80" y="64"/>
                    <a:pt x="81" y="65"/>
                    <a:pt x="81" y="66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5" y="65"/>
                    <a:pt x="86" y="64"/>
                    <a:pt x="87" y="64"/>
                  </a:cubicBezTo>
                  <a:cubicBezTo>
                    <a:pt x="89" y="64"/>
                    <a:pt x="90" y="65"/>
                    <a:pt x="90" y="66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10" y="70"/>
                    <a:pt x="113" y="66"/>
                    <a:pt x="113" y="61"/>
                  </a:cubicBezTo>
                  <a:cubicBezTo>
                    <a:pt x="113" y="60"/>
                    <a:pt x="112" y="59"/>
                    <a:pt x="111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2" y="56"/>
                    <a:pt x="125" y="55"/>
                    <a:pt x="126" y="53"/>
                  </a:cubicBezTo>
                  <a:cubicBezTo>
                    <a:pt x="128" y="50"/>
                    <a:pt x="127" y="47"/>
                    <a:pt x="124" y="46"/>
                  </a:cubicBezTo>
                  <a:close/>
                  <a:moveTo>
                    <a:pt x="98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17"/>
                    <a:pt x="97" y="16"/>
                    <a:pt x="97" y="16"/>
                  </a:cubicBezTo>
                  <a:cubicBezTo>
                    <a:pt x="88" y="12"/>
                    <a:pt x="78" y="15"/>
                    <a:pt x="73" y="23"/>
                  </a:cubicBezTo>
                  <a:cubicBezTo>
                    <a:pt x="68" y="32"/>
                    <a:pt x="71" y="43"/>
                    <a:pt x="80" y="48"/>
                  </a:cubicBezTo>
                  <a:cubicBezTo>
                    <a:pt x="86" y="51"/>
                    <a:pt x="93" y="50"/>
                    <a:pt x="98" y="47"/>
                  </a:cubicBezTo>
                  <a:lnTo>
                    <a:pt x="98" y="56"/>
                  </a:lnTo>
                  <a:close/>
                  <a:moveTo>
                    <a:pt x="95" y="23"/>
                  </a:moveTo>
                  <a:cubicBezTo>
                    <a:pt x="95" y="24"/>
                    <a:pt x="94" y="24"/>
                    <a:pt x="94" y="24"/>
                  </a:cubicBezTo>
                  <a:cubicBezTo>
                    <a:pt x="94" y="24"/>
                    <a:pt x="93" y="24"/>
                    <a:pt x="93" y="23"/>
                  </a:cubicBezTo>
                  <a:cubicBezTo>
                    <a:pt x="93" y="22"/>
                    <a:pt x="94" y="21"/>
                    <a:pt x="94" y="21"/>
                  </a:cubicBezTo>
                  <a:cubicBezTo>
                    <a:pt x="94" y="21"/>
                    <a:pt x="95" y="22"/>
                    <a:pt x="95" y="23"/>
                  </a:cubicBezTo>
                  <a:close/>
                  <a:moveTo>
                    <a:pt x="83" y="23"/>
                  </a:moveTo>
                  <a:cubicBezTo>
                    <a:pt x="83" y="24"/>
                    <a:pt x="82" y="24"/>
                    <a:pt x="82" y="24"/>
                  </a:cubicBezTo>
                  <a:cubicBezTo>
                    <a:pt x="82" y="24"/>
                    <a:pt x="81" y="24"/>
                    <a:pt x="81" y="23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1"/>
                    <a:pt x="82" y="21"/>
                  </a:cubicBezTo>
                  <a:cubicBezTo>
                    <a:pt x="83" y="22"/>
                    <a:pt x="83" y="22"/>
                    <a:pt x="83" y="23"/>
                  </a:cubicBezTo>
                  <a:close/>
                  <a:moveTo>
                    <a:pt x="78" y="38"/>
                  </a:move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9" y="39"/>
                    <a:pt x="79" y="39"/>
                  </a:cubicBezTo>
                  <a:cubicBezTo>
                    <a:pt x="78" y="39"/>
                    <a:pt x="78" y="39"/>
                    <a:pt x="78" y="38"/>
                  </a:cubicBezTo>
                  <a:close/>
                  <a:moveTo>
                    <a:pt x="97" y="41"/>
                  </a:moveTo>
                  <a:cubicBezTo>
                    <a:pt x="97" y="40"/>
                    <a:pt x="97" y="40"/>
                    <a:pt x="97" y="40"/>
                  </a:cubicBezTo>
                  <a:cubicBezTo>
                    <a:pt x="97" y="39"/>
                    <a:pt x="98" y="38"/>
                    <a:pt x="98" y="38"/>
                  </a:cubicBezTo>
                  <a:cubicBezTo>
                    <a:pt x="98" y="38"/>
                    <a:pt x="98" y="39"/>
                    <a:pt x="99" y="39"/>
                  </a:cubicBezTo>
                  <a:cubicBezTo>
                    <a:pt x="98" y="40"/>
                    <a:pt x="98" y="40"/>
                    <a:pt x="97" y="41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8" y="38"/>
                    <a:pt x="98" y="38"/>
                  </a:cubicBezTo>
                  <a:cubicBezTo>
                    <a:pt x="97" y="38"/>
                    <a:pt x="96" y="39"/>
                    <a:pt x="96" y="40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3" y="45"/>
                    <a:pt x="87" y="45"/>
                    <a:pt x="83" y="43"/>
                  </a:cubicBezTo>
                  <a:cubicBezTo>
                    <a:pt x="82" y="43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1" y="42"/>
                    <a:pt x="80" y="41"/>
                    <a:pt x="80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39"/>
                    <a:pt x="79" y="38"/>
                    <a:pt x="78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6" y="34"/>
                    <a:pt x="76" y="30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80" y="23"/>
                    <a:pt x="80" y="23"/>
                  </a:cubicBezTo>
                  <a:cubicBezTo>
                    <a:pt x="80" y="24"/>
                    <a:pt x="81" y="25"/>
                    <a:pt x="82" y="25"/>
                  </a:cubicBezTo>
                  <a:cubicBezTo>
                    <a:pt x="83" y="25"/>
                    <a:pt x="84" y="24"/>
                    <a:pt x="84" y="23"/>
                  </a:cubicBezTo>
                  <a:cubicBezTo>
                    <a:pt x="84" y="22"/>
                    <a:pt x="84" y="21"/>
                    <a:pt x="83" y="21"/>
                  </a:cubicBezTo>
                  <a:cubicBezTo>
                    <a:pt x="86" y="19"/>
                    <a:pt x="90" y="19"/>
                    <a:pt x="93" y="21"/>
                  </a:cubicBezTo>
                  <a:cubicBezTo>
                    <a:pt x="92" y="21"/>
                    <a:pt x="92" y="22"/>
                    <a:pt x="92" y="23"/>
                  </a:cubicBezTo>
                  <a:cubicBezTo>
                    <a:pt x="92" y="24"/>
                    <a:pt x="93" y="25"/>
                    <a:pt x="94" y="25"/>
                  </a:cubicBezTo>
                  <a:cubicBezTo>
                    <a:pt x="95" y="25"/>
                    <a:pt x="96" y="24"/>
                    <a:pt x="96" y="23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7" y="23"/>
                    <a:pt x="98" y="24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8"/>
                    <a:pt x="101" y="29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3"/>
                    <a:pt x="101" y="36"/>
                    <a:pt x="99" y="38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3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4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5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6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7"/>
            <p:cNvSpPr>
              <a:spLocks noEditPoints="1"/>
            </p:cNvSpPr>
            <p:nvPr/>
          </p:nvSpPr>
          <p:spPr bwMode="auto">
            <a:xfrm>
              <a:off x="5191126" y="4606926"/>
              <a:ext cx="17463" cy="222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2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2 w 4"/>
                <a:gd name="T11" fmla="*/ 4 h 5"/>
                <a:gd name="T12" fmla="*/ 1 w 4"/>
                <a:gd name="T13" fmla="*/ 2 h 5"/>
                <a:gd name="T14" fmla="*/ 2 w 4"/>
                <a:gd name="T15" fmla="*/ 1 h 5"/>
                <a:gd name="T16" fmla="*/ 3 w 4"/>
                <a:gd name="T17" fmla="*/ 2 h 5"/>
                <a:gd name="T18" fmla="*/ 2 w 4"/>
                <a:gd name="T19" fmla="*/ 4 h 5"/>
                <a:gd name="T20" fmla="*/ 2 w 4"/>
                <a:gd name="T21" fmla="*/ 4 h 5"/>
                <a:gd name="T22" fmla="*/ 2 w 4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8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9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0"/>
            <p:cNvSpPr>
              <a:spLocks noEditPoints="1"/>
            </p:cNvSpPr>
            <p:nvPr/>
          </p:nvSpPr>
          <p:spPr bwMode="auto">
            <a:xfrm>
              <a:off x="5226051" y="4606926"/>
              <a:ext cx="15875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1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3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4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5"/>
            <p:cNvSpPr>
              <a:spLocks noEditPoints="1"/>
            </p:cNvSpPr>
            <p:nvPr/>
          </p:nvSpPr>
          <p:spPr bwMode="auto">
            <a:xfrm>
              <a:off x="5276851" y="4606926"/>
              <a:ext cx="17463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6"/>
            <p:cNvSpPr>
              <a:spLocks noEditPoints="1"/>
            </p:cNvSpPr>
            <p:nvPr/>
          </p:nvSpPr>
          <p:spPr bwMode="auto">
            <a:xfrm>
              <a:off x="5226051" y="4646613"/>
              <a:ext cx="15875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7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8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9"/>
            <p:cNvSpPr>
              <a:spLocks noEditPoints="1"/>
            </p:cNvSpPr>
            <p:nvPr/>
          </p:nvSpPr>
          <p:spPr bwMode="auto">
            <a:xfrm>
              <a:off x="5259388" y="4646613"/>
              <a:ext cx="17463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057108" y="4060074"/>
            <a:ext cx="676275" cy="685800"/>
            <a:chOff x="5776913" y="4287838"/>
            <a:chExt cx="676275" cy="685800"/>
          </a:xfrm>
        </p:grpSpPr>
        <p:sp>
          <p:nvSpPr>
            <p:cNvPr id="74" name="Oval 70"/>
            <p:cNvSpPr>
              <a:spLocks noChangeArrowheads="1"/>
            </p:cNvSpPr>
            <p:nvPr/>
          </p:nvSpPr>
          <p:spPr bwMode="auto">
            <a:xfrm>
              <a:off x="5776913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1"/>
            <p:cNvSpPr>
              <a:spLocks noEditPoints="1"/>
            </p:cNvSpPr>
            <p:nvPr/>
          </p:nvSpPr>
          <p:spPr bwMode="auto">
            <a:xfrm>
              <a:off x="5905501" y="4448176"/>
              <a:ext cx="419100" cy="371475"/>
            </a:xfrm>
            <a:custGeom>
              <a:avLst/>
              <a:gdLst>
                <a:gd name="T0" fmla="*/ 95 w 99"/>
                <a:gd name="T1" fmla="*/ 64 h 86"/>
                <a:gd name="T2" fmla="*/ 23 w 99"/>
                <a:gd name="T3" fmla="*/ 64 h 86"/>
                <a:gd name="T4" fmla="*/ 23 w 99"/>
                <a:gd name="T5" fmla="*/ 3 h 86"/>
                <a:gd name="T6" fmla="*/ 20 w 99"/>
                <a:gd name="T7" fmla="*/ 0 h 86"/>
                <a:gd name="T8" fmla="*/ 16 w 99"/>
                <a:gd name="T9" fmla="*/ 3 h 86"/>
                <a:gd name="T10" fmla="*/ 16 w 99"/>
                <a:gd name="T11" fmla="*/ 64 h 86"/>
                <a:gd name="T12" fmla="*/ 3 w 99"/>
                <a:gd name="T13" fmla="*/ 64 h 86"/>
                <a:gd name="T14" fmla="*/ 0 w 99"/>
                <a:gd name="T15" fmla="*/ 68 h 86"/>
                <a:gd name="T16" fmla="*/ 3 w 99"/>
                <a:gd name="T17" fmla="*/ 72 h 86"/>
                <a:gd name="T18" fmla="*/ 16 w 99"/>
                <a:gd name="T19" fmla="*/ 72 h 86"/>
                <a:gd name="T20" fmla="*/ 16 w 99"/>
                <a:gd name="T21" fmla="*/ 82 h 86"/>
                <a:gd name="T22" fmla="*/ 20 w 99"/>
                <a:gd name="T23" fmla="*/ 86 h 86"/>
                <a:gd name="T24" fmla="*/ 23 w 99"/>
                <a:gd name="T25" fmla="*/ 82 h 86"/>
                <a:gd name="T26" fmla="*/ 23 w 99"/>
                <a:gd name="T27" fmla="*/ 72 h 86"/>
                <a:gd name="T28" fmla="*/ 95 w 99"/>
                <a:gd name="T29" fmla="*/ 72 h 86"/>
                <a:gd name="T30" fmla="*/ 99 w 99"/>
                <a:gd name="T31" fmla="*/ 68 h 86"/>
                <a:gd name="T32" fmla="*/ 95 w 99"/>
                <a:gd name="T33" fmla="*/ 64 h 86"/>
                <a:gd name="T34" fmla="*/ 95 w 99"/>
                <a:gd name="T35" fmla="*/ 64 h 86"/>
                <a:gd name="T36" fmla="*/ 95 w 99"/>
                <a:gd name="T3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6">
                  <a:moveTo>
                    <a:pt x="95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17" y="0"/>
                    <a:pt x="16" y="1"/>
                    <a:pt x="16" y="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0"/>
                    <a:pt x="1" y="72"/>
                    <a:pt x="3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4"/>
                    <a:pt x="17" y="86"/>
                    <a:pt x="20" y="86"/>
                  </a:cubicBezTo>
                  <a:cubicBezTo>
                    <a:pt x="22" y="86"/>
                    <a:pt x="23" y="84"/>
                    <a:pt x="23" y="8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8" y="72"/>
                    <a:pt x="99" y="70"/>
                    <a:pt x="99" y="68"/>
                  </a:cubicBezTo>
                  <a:cubicBezTo>
                    <a:pt x="99" y="66"/>
                    <a:pt x="98" y="64"/>
                    <a:pt x="95" y="64"/>
                  </a:cubicBezTo>
                  <a:close/>
                  <a:moveTo>
                    <a:pt x="95" y="64"/>
                  </a:moveTo>
                  <a:cubicBezTo>
                    <a:pt x="95" y="64"/>
                    <a:pt x="95" y="64"/>
                    <a:pt x="95" y="6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2"/>
            <p:cNvSpPr>
              <a:spLocks noEditPoints="1"/>
            </p:cNvSpPr>
            <p:nvPr/>
          </p:nvSpPr>
          <p:spPr bwMode="auto">
            <a:xfrm>
              <a:off x="6022976" y="4513263"/>
              <a:ext cx="285750" cy="180975"/>
            </a:xfrm>
            <a:custGeom>
              <a:avLst/>
              <a:gdLst>
                <a:gd name="T0" fmla="*/ 5 w 67"/>
                <a:gd name="T1" fmla="*/ 42 h 42"/>
                <a:gd name="T2" fmla="*/ 10 w 67"/>
                <a:gd name="T3" fmla="*/ 37 h 42"/>
                <a:gd name="T4" fmla="*/ 9 w 67"/>
                <a:gd name="T5" fmla="*/ 34 h 42"/>
                <a:gd name="T6" fmla="*/ 19 w 67"/>
                <a:gd name="T7" fmla="*/ 11 h 42"/>
                <a:gd name="T8" fmla="*/ 28 w 67"/>
                <a:gd name="T9" fmla="*/ 31 h 42"/>
                <a:gd name="T10" fmla="*/ 27 w 67"/>
                <a:gd name="T11" fmla="*/ 34 h 42"/>
                <a:gd name="T12" fmla="*/ 33 w 67"/>
                <a:gd name="T13" fmla="*/ 39 h 42"/>
                <a:gd name="T14" fmla="*/ 38 w 67"/>
                <a:gd name="T15" fmla="*/ 34 h 42"/>
                <a:gd name="T16" fmla="*/ 37 w 67"/>
                <a:gd name="T17" fmla="*/ 32 h 42"/>
                <a:gd name="T18" fmla="*/ 41 w 67"/>
                <a:gd name="T19" fmla="*/ 27 h 42"/>
                <a:gd name="T20" fmla="*/ 42 w 67"/>
                <a:gd name="T21" fmla="*/ 27 h 42"/>
                <a:gd name="T22" fmla="*/ 43 w 67"/>
                <a:gd name="T23" fmla="*/ 27 h 42"/>
                <a:gd name="T24" fmla="*/ 46 w 67"/>
                <a:gd name="T25" fmla="*/ 32 h 42"/>
                <a:gd name="T26" fmla="*/ 46 w 67"/>
                <a:gd name="T27" fmla="*/ 34 h 42"/>
                <a:gd name="T28" fmla="*/ 51 w 67"/>
                <a:gd name="T29" fmla="*/ 39 h 42"/>
                <a:gd name="T30" fmla="*/ 56 w 67"/>
                <a:gd name="T31" fmla="*/ 34 h 42"/>
                <a:gd name="T32" fmla="*/ 55 w 67"/>
                <a:gd name="T33" fmla="*/ 31 h 42"/>
                <a:gd name="T34" fmla="*/ 62 w 67"/>
                <a:gd name="T35" fmla="*/ 17 h 42"/>
                <a:gd name="T36" fmla="*/ 67 w 67"/>
                <a:gd name="T37" fmla="*/ 12 h 42"/>
                <a:gd name="T38" fmla="*/ 62 w 67"/>
                <a:gd name="T39" fmla="*/ 6 h 42"/>
                <a:gd name="T40" fmla="*/ 57 w 67"/>
                <a:gd name="T41" fmla="*/ 12 h 42"/>
                <a:gd name="T42" fmla="*/ 57 w 67"/>
                <a:gd name="T43" fmla="*/ 14 h 42"/>
                <a:gd name="T44" fmla="*/ 50 w 67"/>
                <a:gd name="T45" fmla="*/ 29 h 42"/>
                <a:gd name="T46" fmla="*/ 50 w 67"/>
                <a:gd name="T47" fmla="*/ 29 h 42"/>
                <a:gd name="T48" fmla="*/ 47 w 67"/>
                <a:gd name="T49" fmla="*/ 24 h 42"/>
                <a:gd name="T50" fmla="*/ 47 w 67"/>
                <a:gd name="T51" fmla="*/ 22 h 42"/>
                <a:gd name="T52" fmla="*/ 42 w 67"/>
                <a:gd name="T53" fmla="*/ 17 h 42"/>
                <a:gd name="T54" fmla="*/ 37 w 67"/>
                <a:gd name="T55" fmla="*/ 22 h 42"/>
                <a:gd name="T56" fmla="*/ 37 w 67"/>
                <a:gd name="T57" fmla="*/ 24 h 42"/>
                <a:gd name="T58" fmla="*/ 33 w 67"/>
                <a:gd name="T59" fmla="*/ 29 h 42"/>
                <a:gd name="T60" fmla="*/ 33 w 67"/>
                <a:gd name="T61" fmla="*/ 29 h 42"/>
                <a:gd name="T62" fmla="*/ 23 w 67"/>
                <a:gd name="T63" fmla="*/ 8 h 42"/>
                <a:gd name="T64" fmla="*/ 24 w 67"/>
                <a:gd name="T65" fmla="*/ 5 h 42"/>
                <a:gd name="T66" fmla="*/ 19 w 67"/>
                <a:gd name="T67" fmla="*/ 0 h 42"/>
                <a:gd name="T68" fmla="*/ 13 w 67"/>
                <a:gd name="T69" fmla="*/ 5 h 42"/>
                <a:gd name="T70" fmla="*/ 14 w 67"/>
                <a:gd name="T71" fmla="*/ 8 h 42"/>
                <a:gd name="T72" fmla="*/ 4 w 67"/>
                <a:gd name="T73" fmla="*/ 32 h 42"/>
                <a:gd name="T74" fmla="*/ 0 w 67"/>
                <a:gd name="T75" fmla="*/ 37 h 42"/>
                <a:gd name="T76" fmla="*/ 5 w 67"/>
                <a:gd name="T77" fmla="*/ 42 h 42"/>
                <a:gd name="T78" fmla="*/ 5 w 67"/>
                <a:gd name="T79" fmla="*/ 42 h 42"/>
                <a:gd name="T80" fmla="*/ 5 w 67"/>
                <a:gd name="T8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42">
                  <a:moveTo>
                    <a:pt x="5" y="42"/>
                  </a:moveTo>
                  <a:cubicBezTo>
                    <a:pt x="8" y="42"/>
                    <a:pt x="10" y="40"/>
                    <a:pt x="10" y="37"/>
                  </a:cubicBezTo>
                  <a:cubicBezTo>
                    <a:pt x="10" y="36"/>
                    <a:pt x="10" y="35"/>
                    <a:pt x="9" y="34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7" y="33"/>
                    <a:pt x="27" y="34"/>
                  </a:cubicBezTo>
                  <a:cubicBezTo>
                    <a:pt x="27" y="37"/>
                    <a:pt x="30" y="39"/>
                    <a:pt x="33" y="39"/>
                  </a:cubicBezTo>
                  <a:cubicBezTo>
                    <a:pt x="35" y="39"/>
                    <a:pt x="38" y="37"/>
                    <a:pt x="38" y="34"/>
                  </a:cubicBezTo>
                  <a:cubicBezTo>
                    <a:pt x="38" y="33"/>
                    <a:pt x="38" y="32"/>
                    <a:pt x="37" y="32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2" y="27"/>
                    <a:pt x="42" y="27"/>
                  </a:cubicBezTo>
                  <a:cubicBezTo>
                    <a:pt x="42" y="27"/>
                    <a:pt x="42" y="27"/>
                    <a:pt x="43" y="27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3"/>
                    <a:pt x="46" y="34"/>
                  </a:cubicBezTo>
                  <a:cubicBezTo>
                    <a:pt x="46" y="37"/>
                    <a:pt x="48" y="39"/>
                    <a:pt x="51" y="39"/>
                  </a:cubicBezTo>
                  <a:cubicBezTo>
                    <a:pt x="54" y="39"/>
                    <a:pt x="56" y="37"/>
                    <a:pt x="56" y="34"/>
                  </a:cubicBezTo>
                  <a:cubicBezTo>
                    <a:pt x="56" y="33"/>
                    <a:pt x="56" y="32"/>
                    <a:pt x="55" y="31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5" y="17"/>
                    <a:pt x="67" y="14"/>
                    <a:pt x="67" y="12"/>
                  </a:cubicBezTo>
                  <a:cubicBezTo>
                    <a:pt x="67" y="9"/>
                    <a:pt x="65" y="6"/>
                    <a:pt x="62" y="6"/>
                  </a:cubicBezTo>
                  <a:cubicBezTo>
                    <a:pt x="59" y="6"/>
                    <a:pt x="57" y="9"/>
                    <a:pt x="57" y="12"/>
                  </a:cubicBezTo>
                  <a:cubicBezTo>
                    <a:pt x="57" y="13"/>
                    <a:pt x="57" y="14"/>
                    <a:pt x="57" y="14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2"/>
                  </a:cubicBezTo>
                  <a:cubicBezTo>
                    <a:pt x="47" y="19"/>
                    <a:pt x="45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4" y="6"/>
                    <a:pt x="24" y="5"/>
                  </a:cubicBezTo>
                  <a:cubicBezTo>
                    <a:pt x="24" y="2"/>
                    <a:pt x="21" y="0"/>
                    <a:pt x="19" y="0"/>
                  </a:cubicBezTo>
                  <a:cubicBezTo>
                    <a:pt x="16" y="0"/>
                    <a:pt x="13" y="2"/>
                    <a:pt x="13" y="5"/>
                  </a:cubicBezTo>
                  <a:cubicBezTo>
                    <a:pt x="13" y="6"/>
                    <a:pt x="14" y="7"/>
                    <a:pt x="14" y="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5"/>
                    <a:pt x="0" y="37"/>
                  </a:cubicBezTo>
                  <a:cubicBezTo>
                    <a:pt x="0" y="40"/>
                    <a:pt x="2" y="42"/>
                    <a:pt x="5" y="42"/>
                  </a:cubicBezTo>
                  <a:close/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048376" y="3146615"/>
            <a:ext cx="679450" cy="685800"/>
            <a:chOff x="6750051" y="4287838"/>
            <a:chExt cx="679450" cy="685800"/>
          </a:xfrm>
        </p:grpSpPr>
        <p:sp>
          <p:nvSpPr>
            <p:cNvPr id="77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053138" y="2233156"/>
            <a:ext cx="674688" cy="685800"/>
            <a:chOff x="7726363" y="4287838"/>
            <a:chExt cx="674688" cy="685800"/>
          </a:xfrm>
        </p:grpSpPr>
        <p:sp>
          <p:nvSpPr>
            <p:cNvPr id="82" name="Oval 78"/>
            <p:cNvSpPr>
              <a:spLocks noChangeArrowheads="1"/>
            </p:cNvSpPr>
            <p:nvPr/>
          </p:nvSpPr>
          <p:spPr bwMode="auto">
            <a:xfrm>
              <a:off x="7726363" y="4287838"/>
              <a:ext cx="674688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9"/>
            <p:cNvSpPr>
              <a:spLocks noEditPoints="1"/>
            </p:cNvSpPr>
            <p:nvPr/>
          </p:nvSpPr>
          <p:spPr bwMode="auto">
            <a:xfrm>
              <a:off x="7820026" y="4486276"/>
              <a:ext cx="312738" cy="241300"/>
            </a:xfrm>
            <a:custGeom>
              <a:avLst/>
              <a:gdLst>
                <a:gd name="T0" fmla="*/ 54 w 74"/>
                <a:gd name="T1" fmla="*/ 7 h 56"/>
                <a:gd name="T2" fmla="*/ 48 w 74"/>
                <a:gd name="T3" fmla="*/ 8 h 56"/>
                <a:gd name="T4" fmla="*/ 32 w 74"/>
                <a:gd name="T5" fmla="*/ 0 h 56"/>
                <a:gd name="T6" fmla="*/ 12 w 74"/>
                <a:gd name="T7" fmla="*/ 17 h 56"/>
                <a:gd name="T8" fmla="*/ 0 w 74"/>
                <a:gd name="T9" fmla="*/ 35 h 56"/>
                <a:gd name="T10" fmla="*/ 21 w 74"/>
                <a:gd name="T11" fmla="*/ 56 h 56"/>
                <a:gd name="T12" fmla="*/ 67 w 74"/>
                <a:gd name="T13" fmla="*/ 56 h 56"/>
                <a:gd name="T14" fmla="*/ 74 w 74"/>
                <a:gd name="T15" fmla="*/ 55 h 56"/>
                <a:gd name="T16" fmla="*/ 74 w 74"/>
                <a:gd name="T17" fmla="*/ 16 h 56"/>
                <a:gd name="T18" fmla="*/ 71 w 74"/>
                <a:gd name="T19" fmla="*/ 15 h 56"/>
                <a:gd name="T20" fmla="*/ 54 w 74"/>
                <a:gd name="T21" fmla="*/ 7 h 56"/>
                <a:gd name="T22" fmla="*/ 54 w 74"/>
                <a:gd name="T23" fmla="*/ 7 h 56"/>
                <a:gd name="T24" fmla="*/ 54 w 74"/>
                <a:gd name="T2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6">
                  <a:moveTo>
                    <a:pt x="54" y="7"/>
                  </a:moveTo>
                  <a:cubicBezTo>
                    <a:pt x="52" y="7"/>
                    <a:pt x="50" y="7"/>
                    <a:pt x="48" y="8"/>
                  </a:cubicBezTo>
                  <a:cubicBezTo>
                    <a:pt x="44" y="3"/>
                    <a:pt x="38" y="0"/>
                    <a:pt x="32" y="0"/>
                  </a:cubicBezTo>
                  <a:cubicBezTo>
                    <a:pt x="22" y="0"/>
                    <a:pt x="13" y="7"/>
                    <a:pt x="12" y="17"/>
                  </a:cubicBezTo>
                  <a:cubicBezTo>
                    <a:pt x="5" y="21"/>
                    <a:pt x="0" y="28"/>
                    <a:pt x="0" y="35"/>
                  </a:cubicBezTo>
                  <a:cubicBezTo>
                    <a:pt x="0" y="47"/>
                    <a:pt x="10" y="56"/>
                    <a:pt x="21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9" y="56"/>
                    <a:pt x="72" y="56"/>
                    <a:pt x="74" y="55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6"/>
                    <a:pt x="72" y="16"/>
                    <a:pt x="71" y="15"/>
                  </a:cubicBezTo>
                  <a:cubicBezTo>
                    <a:pt x="67" y="10"/>
                    <a:pt x="61" y="7"/>
                    <a:pt x="54" y="7"/>
                  </a:cubicBezTo>
                  <a:close/>
                  <a:moveTo>
                    <a:pt x="54" y="7"/>
                  </a:moveTo>
                  <a:cubicBezTo>
                    <a:pt x="54" y="7"/>
                    <a:pt x="54" y="7"/>
                    <a:pt x="54" y="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8150226" y="4560888"/>
              <a:ext cx="157163" cy="214313"/>
            </a:xfrm>
            <a:custGeom>
              <a:avLst/>
              <a:gdLst>
                <a:gd name="T0" fmla="*/ 34 w 37"/>
                <a:gd name="T1" fmla="*/ 10 h 50"/>
                <a:gd name="T2" fmla="*/ 11 w 37"/>
                <a:gd name="T3" fmla="*/ 10 h 50"/>
                <a:gd name="T4" fmla="*/ 0 w 37"/>
                <a:gd name="T5" fmla="*/ 0 h 50"/>
                <a:gd name="T6" fmla="*/ 0 w 37"/>
                <a:gd name="T7" fmla="*/ 37 h 50"/>
                <a:gd name="T8" fmla="*/ 11 w 37"/>
                <a:gd name="T9" fmla="*/ 27 h 50"/>
                <a:gd name="T10" fmla="*/ 21 w 37"/>
                <a:gd name="T11" fmla="*/ 27 h 50"/>
                <a:gd name="T12" fmla="*/ 21 w 37"/>
                <a:gd name="T13" fmla="*/ 47 h 50"/>
                <a:gd name="T14" fmla="*/ 24 w 37"/>
                <a:gd name="T15" fmla="*/ 50 h 50"/>
                <a:gd name="T16" fmla="*/ 27 w 37"/>
                <a:gd name="T17" fmla="*/ 47 h 50"/>
                <a:gd name="T18" fmla="*/ 27 w 37"/>
                <a:gd name="T19" fmla="*/ 24 h 50"/>
                <a:gd name="T20" fmla="*/ 24 w 37"/>
                <a:gd name="T21" fmla="*/ 21 h 50"/>
                <a:gd name="T22" fmla="*/ 13 w 37"/>
                <a:gd name="T23" fmla="*/ 21 h 50"/>
                <a:gd name="T24" fmla="*/ 13 w 37"/>
                <a:gd name="T25" fmla="*/ 18 h 50"/>
                <a:gd name="T26" fmla="*/ 13 w 37"/>
                <a:gd name="T27" fmla="*/ 16 h 50"/>
                <a:gd name="T28" fmla="*/ 31 w 37"/>
                <a:gd name="T29" fmla="*/ 16 h 50"/>
                <a:gd name="T30" fmla="*/ 31 w 37"/>
                <a:gd name="T31" fmla="*/ 47 h 50"/>
                <a:gd name="T32" fmla="*/ 34 w 37"/>
                <a:gd name="T33" fmla="*/ 50 h 50"/>
                <a:gd name="T34" fmla="*/ 37 w 37"/>
                <a:gd name="T35" fmla="*/ 47 h 50"/>
                <a:gd name="T36" fmla="*/ 37 w 37"/>
                <a:gd name="T37" fmla="*/ 13 h 50"/>
                <a:gd name="T38" fmla="*/ 34 w 37"/>
                <a:gd name="T39" fmla="*/ 10 h 50"/>
                <a:gd name="T40" fmla="*/ 4 w 37"/>
                <a:gd name="T41" fmla="*/ 10 h 50"/>
                <a:gd name="T42" fmla="*/ 7 w 37"/>
                <a:gd name="T43" fmla="*/ 10 h 50"/>
                <a:gd name="T44" fmla="*/ 7 w 37"/>
                <a:gd name="T45" fmla="*/ 10 h 50"/>
                <a:gd name="T46" fmla="*/ 5 w 37"/>
                <a:gd name="T47" fmla="*/ 13 h 50"/>
                <a:gd name="T48" fmla="*/ 7 w 37"/>
                <a:gd name="T49" fmla="*/ 15 h 50"/>
                <a:gd name="T50" fmla="*/ 7 w 37"/>
                <a:gd name="T51" fmla="*/ 16 h 50"/>
                <a:gd name="T52" fmla="*/ 4 w 37"/>
                <a:gd name="T53" fmla="*/ 16 h 50"/>
                <a:gd name="T54" fmla="*/ 4 w 37"/>
                <a:gd name="T55" fmla="*/ 10 h 50"/>
                <a:gd name="T56" fmla="*/ 4 w 37"/>
                <a:gd name="T57" fmla="*/ 27 h 50"/>
                <a:gd name="T58" fmla="*/ 4 w 37"/>
                <a:gd name="T59" fmla="*/ 21 h 50"/>
                <a:gd name="T60" fmla="*/ 7 w 37"/>
                <a:gd name="T61" fmla="*/ 21 h 50"/>
                <a:gd name="T62" fmla="*/ 7 w 37"/>
                <a:gd name="T63" fmla="*/ 22 h 50"/>
                <a:gd name="T64" fmla="*/ 5 w 37"/>
                <a:gd name="T65" fmla="*/ 24 h 50"/>
                <a:gd name="T66" fmla="*/ 7 w 37"/>
                <a:gd name="T67" fmla="*/ 27 h 50"/>
                <a:gd name="T68" fmla="*/ 7 w 37"/>
                <a:gd name="T69" fmla="*/ 27 h 50"/>
                <a:gd name="T70" fmla="*/ 4 w 37"/>
                <a:gd name="T71" fmla="*/ 27 h 50"/>
                <a:gd name="T72" fmla="*/ 4 w 37"/>
                <a:gd name="T73" fmla="*/ 27 h 50"/>
                <a:gd name="T74" fmla="*/ 4 w 37"/>
                <a:gd name="T75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" h="50">
                  <a:moveTo>
                    <a:pt x="34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9" y="6"/>
                    <a:pt x="5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5"/>
                    <a:pt x="9" y="32"/>
                    <a:pt x="1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9"/>
                    <a:pt x="22" y="50"/>
                    <a:pt x="24" y="50"/>
                  </a:cubicBezTo>
                  <a:cubicBezTo>
                    <a:pt x="26" y="50"/>
                    <a:pt x="27" y="49"/>
                    <a:pt x="27" y="4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3" y="18"/>
                  </a:cubicBezTo>
                  <a:cubicBezTo>
                    <a:pt x="13" y="18"/>
                    <a:pt x="13" y="17"/>
                    <a:pt x="13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2" y="50"/>
                    <a:pt x="34" y="50"/>
                  </a:cubicBezTo>
                  <a:cubicBezTo>
                    <a:pt x="36" y="50"/>
                    <a:pt x="37" y="49"/>
                    <a:pt x="37" y="47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10"/>
                    <a:pt x="34" y="10"/>
                  </a:cubicBezTo>
                  <a:close/>
                  <a:moveTo>
                    <a:pt x="4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2"/>
                    <a:pt x="5" y="13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10"/>
                  </a:lnTo>
                  <a:close/>
                  <a:moveTo>
                    <a:pt x="4" y="27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3"/>
                    <a:pt x="5" y="24"/>
                  </a:cubicBezTo>
                  <a:cubicBezTo>
                    <a:pt x="5" y="25"/>
                    <a:pt x="6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lnTo>
                    <a:pt x="4" y="27"/>
                  </a:lnTo>
                  <a:close/>
                  <a:moveTo>
                    <a:pt x="4" y="27"/>
                  </a:moveTo>
                  <a:cubicBezTo>
                    <a:pt x="4" y="27"/>
                    <a:pt x="4" y="27"/>
                    <a:pt x="4" y="2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" name="Rectangle 47"/>
          <p:cNvSpPr/>
          <p:nvPr/>
        </p:nvSpPr>
        <p:spPr>
          <a:xfrm>
            <a:off x="7067820" y="2305795"/>
            <a:ext cx="2463165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1" name="Rectangle 47"/>
          <p:cNvSpPr/>
          <p:nvPr/>
        </p:nvSpPr>
        <p:spPr>
          <a:xfrm>
            <a:off x="7067635" y="3183050"/>
            <a:ext cx="1985645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2" name="Rectangle 47"/>
          <p:cNvSpPr/>
          <p:nvPr/>
        </p:nvSpPr>
        <p:spPr>
          <a:xfrm>
            <a:off x="7067550" y="4130040"/>
            <a:ext cx="191008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Outcome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3" name="Rectangle 47"/>
          <p:cNvSpPr/>
          <p:nvPr/>
        </p:nvSpPr>
        <p:spPr>
          <a:xfrm>
            <a:off x="7067550" y="5088890"/>
            <a:ext cx="139890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Future</a:t>
            </a:r>
            <a:endParaRPr lang="en-US" altLang="zh-CN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4" name="Group 4"/>
          <p:cNvGrpSpPr>
            <a:grpSpLocks noChangeAspect="1"/>
          </p:cNvGrpSpPr>
          <p:nvPr/>
        </p:nvGrpSpPr>
        <p:grpSpPr bwMode="auto">
          <a:xfrm>
            <a:off x="1512007" y="3827924"/>
            <a:ext cx="2700338" cy="520701"/>
            <a:chOff x="1458" y="2319"/>
            <a:chExt cx="1701" cy="328"/>
          </a:xfrm>
          <a:solidFill>
            <a:schemeClr val="tx1"/>
          </a:solidFill>
        </p:grpSpPr>
        <p:sp>
          <p:nvSpPr>
            <p:cNvPr id="95" name="Freeform 5"/>
            <p:cNvSpPr>
              <a:spLocks noEditPoints="1"/>
            </p:cNvSpPr>
            <p:nvPr/>
          </p:nvSpPr>
          <p:spPr bwMode="auto">
            <a:xfrm>
              <a:off x="1458" y="2319"/>
              <a:ext cx="857" cy="328"/>
            </a:xfrm>
            <a:custGeom>
              <a:avLst/>
              <a:gdLst>
                <a:gd name="T0" fmla="*/ 256 w 276"/>
                <a:gd name="T1" fmla="*/ 8 h 103"/>
                <a:gd name="T2" fmla="*/ 216 w 276"/>
                <a:gd name="T3" fmla="*/ 31 h 103"/>
                <a:gd name="T4" fmla="*/ 185 w 276"/>
                <a:gd name="T5" fmla="*/ 34 h 103"/>
                <a:gd name="T6" fmla="*/ 144 w 276"/>
                <a:gd name="T7" fmla="*/ 45 h 103"/>
                <a:gd name="T8" fmla="*/ 122 w 276"/>
                <a:gd name="T9" fmla="*/ 58 h 103"/>
                <a:gd name="T10" fmla="*/ 106 w 276"/>
                <a:gd name="T11" fmla="*/ 66 h 103"/>
                <a:gd name="T12" fmla="*/ 62 w 276"/>
                <a:gd name="T13" fmla="*/ 91 h 103"/>
                <a:gd name="T14" fmla="*/ 27 w 276"/>
                <a:gd name="T15" fmla="*/ 90 h 103"/>
                <a:gd name="T16" fmla="*/ 10 w 276"/>
                <a:gd name="T17" fmla="*/ 76 h 103"/>
                <a:gd name="T18" fmla="*/ 17 w 276"/>
                <a:gd name="T19" fmla="*/ 32 h 103"/>
                <a:gd name="T20" fmla="*/ 52 w 276"/>
                <a:gd name="T21" fmla="*/ 14 h 103"/>
                <a:gd name="T22" fmla="*/ 71 w 276"/>
                <a:gd name="T23" fmla="*/ 34 h 103"/>
                <a:gd name="T24" fmla="*/ 46 w 276"/>
                <a:gd name="T25" fmla="*/ 39 h 103"/>
                <a:gd name="T26" fmla="*/ 55 w 276"/>
                <a:gd name="T27" fmla="*/ 35 h 103"/>
                <a:gd name="T28" fmla="*/ 45 w 276"/>
                <a:gd name="T29" fmla="*/ 32 h 103"/>
                <a:gd name="T30" fmla="*/ 78 w 276"/>
                <a:gd name="T31" fmla="*/ 42 h 103"/>
                <a:gd name="T32" fmla="*/ 49 w 276"/>
                <a:gd name="T33" fmla="*/ 4 h 103"/>
                <a:gd name="T34" fmla="*/ 2 w 276"/>
                <a:gd name="T35" fmla="*/ 52 h 103"/>
                <a:gd name="T36" fmla="*/ 39 w 276"/>
                <a:gd name="T37" fmla="*/ 102 h 103"/>
                <a:gd name="T38" fmla="*/ 57 w 276"/>
                <a:gd name="T39" fmla="*/ 103 h 103"/>
                <a:gd name="T40" fmla="*/ 98 w 276"/>
                <a:gd name="T41" fmla="*/ 87 h 103"/>
                <a:gd name="T42" fmla="*/ 109 w 276"/>
                <a:gd name="T43" fmla="*/ 80 h 103"/>
                <a:gd name="T44" fmla="*/ 146 w 276"/>
                <a:gd name="T45" fmla="*/ 57 h 103"/>
                <a:gd name="T46" fmla="*/ 168 w 276"/>
                <a:gd name="T47" fmla="*/ 45 h 103"/>
                <a:gd name="T48" fmla="*/ 203 w 276"/>
                <a:gd name="T49" fmla="*/ 34 h 103"/>
                <a:gd name="T50" fmla="*/ 212 w 276"/>
                <a:gd name="T51" fmla="*/ 40 h 103"/>
                <a:gd name="T52" fmla="*/ 239 w 276"/>
                <a:gd name="T53" fmla="*/ 91 h 103"/>
                <a:gd name="T54" fmla="*/ 236 w 276"/>
                <a:gd name="T55" fmla="*/ 34 h 103"/>
                <a:gd name="T56" fmla="*/ 221 w 276"/>
                <a:gd name="T57" fmla="*/ 31 h 103"/>
                <a:gd name="T58" fmla="*/ 237 w 276"/>
                <a:gd name="T59" fmla="*/ 14 h 103"/>
                <a:gd name="T60" fmla="*/ 269 w 276"/>
                <a:gd name="T61" fmla="*/ 27 h 103"/>
                <a:gd name="T62" fmla="*/ 261 w 276"/>
                <a:gd name="T63" fmla="*/ 30 h 103"/>
                <a:gd name="T64" fmla="*/ 257 w 276"/>
                <a:gd name="T65" fmla="*/ 26 h 103"/>
                <a:gd name="T66" fmla="*/ 263 w 276"/>
                <a:gd name="T67" fmla="*/ 39 h 103"/>
                <a:gd name="T68" fmla="*/ 232 w 276"/>
                <a:gd name="T69" fmla="*/ 36 h 103"/>
                <a:gd name="T70" fmla="*/ 251 w 276"/>
                <a:gd name="T71" fmla="*/ 77 h 103"/>
                <a:gd name="T72" fmla="*/ 222 w 276"/>
                <a:gd name="T73" fmla="*/ 70 h 103"/>
                <a:gd name="T74" fmla="*/ 221 w 276"/>
                <a:gd name="T75" fmla="*/ 3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103">
                  <a:moveTo>
                    <a:pt x="274" y="19"/>
                  </a:moveTo>
                  <a:cubicBezTo>
                    <a:pt x="271" y="12"/>
                    <a:pt x="265" y="8"/>
                    <a:pt x="256" y="8"/>
                  </a:cubicBezTo>
                  <a:cubicBezTo>
                    <a:pt x="240" y="6"/>
                    <a:pt x="228" y="14"/>
                    <a:pt x="221" y="23"/>
                  </a:cubicBezTo>
                  <a:cubicBezTo>
                    <a:pt x="220" y="25"/>
                    <a:pt x="218" y="30"/>
                    <a:pt x="216" y="31"/>
                  </a:cubicBezTo>
                  <a:cubicBezTo>
                    <a:pt x="215" y="31"/>
                    <a:pt x="214" y="30"/>
                    <a:pt x="213" y="30"/>
                  </a:cubicBezTo>
                  <a:cubicBezTo>
                    <a:pt x="202" y="29"/>
                    <a:pt x="195" y="32"/>
                    <a:pt x="185" y="34"/>
                  </a:cubicBezTo>
                  <a:cubicBezTo>
                    <a:pt x="175" y="35"/>
                    <a:pt x="167" y="38"/>
                    <a:pt x="157" y="41"/>
                  </a:cubicBezTo>
                  <a:cubicBezTo>
                    <a:pt x="153" y="42"/>
                    <a:pt x="148" y="43"/>
                    <a:pt x="144" y="45"/>
                  </a:cubicBezTo>
                  <a:cubicBezTo>
                    <a:pt x="141" y="47"/>
                    <a:pt x="138" y="50"/>
                    <a:pt x="135" y="52"/>
                  </a:cubicBezTo>
                  <a:cubicBezTo>
                    <a:pt x="131" y="54"/>
                    <a:pt x="126" y="56"/>
                    <a:pt x="122" y="58"/>
                  </a:cubicBezTo>
                  <a:cubicBezTo>
                    <a:pt x="120" y="60"/>
                    <a:pt x="118" y="61"/>
                    <a:pt x="116" y="62"/>
                  </a:cubicBezTo>
                  <a:cubicBezTo>
                    <a:pt x="113" y="64"/>
                    <a:pt x="109" y="64"/>
                    <a:pt x="106" y="66"/>
                  </a:cubicBezTo>
                  <a:cubicBezTo>
                    <a:pt x="102" y="69"/>
                    <a:pt x="98" y="73"/>
                    <a:pt x="93" y="76"/>
                  </a:cubicBezTo>
                  <a:cubicBezTo>
                    <a:pt x="83" y="82"/>
                    <a:pt x="74" y="87"/>
                    <a:pt x="62" y="91"/>
                  </a:cubicBezTo>
                  <a:cubicBezTo>
                    <a:pt x="56" y="93"/>
                    <a:pt x="49" y="95"/>
                    <a:pt x="42" y="95"/>
                  </a:cubicBezTo>
                  <a:cubicBezTo>
                    <a:pt x="37" y="95"/>
                    <a:pt x="31" y="92"/>
                    <a:pt x="27" y="90"/>
                  </a:cubicBezTo>
                  <a:cubicBezTo>
                    <a:pt x="24" y="89"/>
                    <a:pt x="20" y="86"/>
                    <a:pt x="17" y="84"/>
                  </a:cubicBezTo>
                  <a:cubicBezTo>
                    <a:pt x="15" y="82"/>
                    <a:pt x="12" y="79"/>
                    <a:pt x="10" y="76"/>
                  </a:cubicBezTo>
                  <a:cubicBezTo>
                    <a:pt x="8" y="74"/>
                    <a:pt x="5" y="70"/>
                    <a:pt x="5" y="68"/>
                  </a:cubicBezTo>
                  <a:cubicBezTo>
                    <a:pt x="1" y="53"/>
                    <a:pt x="11" y="40"/>
                    <a:pt x="17" y="32"/>
                  </a:cubicBezTo>
                  <a:cubicBezTo>
                    <a:pt x="19" y="30"/>
                    <a:pt x="22" y="26"/>
                    <a:pt x="25" y="24"/>
                  </a:cubicBezTo>
                  <a:cubicBezTo>
                    <a:pt x="32" y="19"/>
                    <a:pt x="41" y="14"/>
                    <a:pt x="52" y="14"/>
                  </a:cubicBezTo>
                  <a:cubicBezTo>
                    <a:pt x="63" y="14"/>
                    <a:pt x="72" y="20"/>
                    <a:pt x="72" y="30"/>
                  </a:cubicBezTo>
                  <a:cubicBezTo>
                    <a:pt x="72" y="32"/>
                    <a:pt x="72" y="33"/>
                    <a:pt x="71" y="34"/>
                  </a:cubicBezTo>
                  <a:cubicBezTo>
                    <a:pt x="69" y="40"/>
                    <a:pt x="62" y="47"/>
                    <a:pt x="54" y="46"/>
                  </a:cubicBezTo>
                  <a:cubicBezTo>
                    <a:pt x="51" y="46"/>
                    <a:pt x="46" y="43"/>
                    <a:pt x="46" y="39"/>
                  </a:cubicBezTo>
                  <a:cubicBezTo>
                    <a:pt x="46" y="37"/>
                    <a:pt x="48" y="35"/>
                    <a:pt x="50" y="35"/>
                  </a:cubicBezTo>
                  <a:cubicBezTo>
                    <a:pt x="53" y="34"/>
                    <a:pt x="54" y="37"/>
                    <a:pt x="55" y="35"/>
                  </a:cubicBezTo>
                  <a:cubicBezTo>
                    <a:pt x="58" y="33"/>
                    <a:pt x="52" y="30"/>
                    <a:pt x="49" y="31"/>
                  </a:cubicBezTo>
                  <a:cubicBezTo>
                    <a:pt x="48" y="31"/>
                    <a:pt x="45" y="32"/>
                    <a:pt x="45" y="32"/>
                  </a:cubicBezTo>
                  <a:cubicBezTo>
                    <a:pt x="37" y="40"/>
                    <a:pt x="49" y="52"/>
                    <a:pt x="56" y="52"/>
                  </a:cubicBezTo>
                  <a:cubicBezTo>
                    <a:pt x="66" y="53"/>
                    <a:pt x="73" y="48"/>
                    <a:pt x="78" y="42"/>
                  </a:cubicBezTo>
                  <a:cubicBezTo>
                    <a:pt x="83" y="36"/>
                    <a:pt x="84" y="25"/>
                    <a:pt x="80" y="16"/>
                  </a:cubicBezTo>
                  <a:cubicBezTo>
                    <a:pt x="76" y="5"/>
                    <a:pt x="64" y="0"/>
                    <a:pt x="49" y="4"/>
                  </a:cubicBezTo>
                  <a:cubicBezTo>
                    <a:pt x="32" y="8"/>
                    <a:pt x="23" y="20"/>
                    <a:pt x="13" y="31"/>
                  </a:cubicBezTo>
                  <a:cubicBezTo>
                    <a:pt x="8" y="37"/>
                    <a:pt x="4" y="44"/>
                    <a:pt x="2" y="52"/>
                  </a:cubicBezTo>
                  <a:cubicBezTo>
                    <a:pt x="1" y="57"/>
                    <a:pt x="0" y="65"/>
                    <a:pt x="2" y="70"/>
                  </a:cubicBezTo>
                  <a:cubicBezTo>
                    <a:pt x="7" y="86"/>
                    <a:pt x="22" y="97"/>
                    <a:pt x="39" y="102"/>
                  </a:cubicBezTo>
                  <a:cubicBezTo>
                    <a:pt x="42" y="103"/>
                    <a:pt x="48" y="103"/>
                    <a:pt x="50" y="103"/>
                  </a:cubicBezTo>
                  <a:cubicBezTo>
                    <a:pt x="53" y="103"/>
                    <a:pt x="55" y="103"/>
                    <a:pt x="57" y="103"/>
                  </a:cubicBezTo>
                  <a:cubicBezTo>
                    <a:pt x="66" y="101"/>
                    <a:pt x="76" y="98"/>
                    <a:pt x="84" y="95"/>
                  </a:cubicBezTo>
                  <a:cubicBezTo>
                    <a:pt x="89" y="93"/>
                    <a:pt x="93" y="89"/>
                    <a:pt x="98" y="87"/>
                  </a:cubicBezTo>
                  <a:cubicBezTo>
                    <a:pt x="100" y="86"/>
                    <a:pt x="101" y="86"/>
                    <a:pt x="103" y="85"/>
                  </a:cubicBezTo>
                  <a:cubicBezTo>
                    <a:pt x="105" y="84"/>
                    <a:pt x="107" y="82"/>
                    <a:pt x="109" y="80"/>
                  </a:cubicBezTo>
                  <a:cubicBezTo>
                    <a:pt x="115" y="76"/>
                    <a:pt x="122" y="72"/>
                    <a:pt x="128" y="67"/>
                  </a:cubicBezTo>
                  <a:cubicBezTo>
                    <a:pt x="133" y="64"/>
                    <a:pt x="140" y="61"/>
                    <a:pt x="146" y="57"/>
                  </a:cubicBezTo>
                  <a:cubicBezTo>
                    <a:pt x="153" y="54"/>
                    <a:pt x="159" y="50"/>
                    <a:pt x="165" y="47"/>
                  </a:cubicBezTo>
                  <a:cubicBezTo>
                    <a:pt x="166" y="47"/>
                    <a:pt x="167" y="46"/>
                    <a:pt x="168" y="45"/>
                  </a:cubicBezTo>
                  <a:cubicBezTo>
                    <a:pt x="171" y="44"/>
                    <a:pt x="174" y="44"/>
                    <a:pt x="176" y="43"/>
                  </a:cubicBezTo>
                  <a:cubicBezTo>
                    <a:pt x="184" y="39"/>
                    <a:pt x="193" y="35"/>
                    <a:pt x="203" y="34"/>
                  </a:cubicBezTo>
                  <a:cubicBezTo>
                    <a:pt x="205" y="34"/>
                    <a:pt x="213" y="33"/>
                    <a:pt x="214" y="35"/>
                  </a:cubicBezTo>
                  <a:cubicBezTo>
                    <a:pt x="214" y="36"/>
                    <a:pt x="213" y="38"/>
                    <a:pt x="212" y="40"/>
                  </a:cubicBezTo>
                  <a:cubicBezTo>
                    <a:pt x="208" y="53"/>
                    <a:pt x="208" y="72"/>
                    <a:pt x="214" y="83"/>
                  </a:cubicBezTo>
                  <a:cubicBezTo>
                    <a:pt x="218" y="89"/>
                    <a:pt x="231" y="93"/>
                    <a:pt x="239" y="91"/>
                  </a:cubicBezTo>
                  <a:cubicBezTo>
                    <a:pt x="250" y="87"/>
                    <a:pt x="257" y="77"/>
                    <a:pt x="258" y="64"/>
                  </a:cubicBezTo>
                  <a:cubicBezTo>
                    <a:pt x="259" y="47"/>
                    <a:pt x="247" y="39"/>
                    <a:pt x="236" y="34"/>
                  </a:cubicBezTo>
                  <a:cubicBezTo>
                    <a:pt x="234" y="34"/>
                    <a:pt x="232" y="33"/>
                    <a:pt x="229" y="32"/>
                  </a:cubicBezTo>
                  <a:cubicBezTo>
                    <a:pt x="228" y="32"/>
                    <a:pt x="222" y="32"/>
                    <a:pt x="221" y="31"/>
                  </a:cubicBezTo>
                  <a:cubicBezTo>
                    <a:pt x="221" y="30"/>
                    <a:pt x="224" y="25"/>
                    <a:pt x="225" y="24"/>
                  </a:cubicBezTo>
                  <a:cubicBezTo>
                    <a:pt x="228" y="21"/>
                    <a:pt x="233" y="16"/>
                    <a:pt x="237" y="14"/>
                  </a:cubicBezTo>
                  <a:cubicBezTo>
                    <a:pt x="244" y="12"/>
                    <a:pt x="253" y="11"/>
                    <a:pt x="260" y="13"/>
                  </a:cubicBezTo>
                  <a:cubicBezTo>
                    <a:pt x="265" y="14"/>
                    <a:pt x="269" y="20"/>
                    <a:pt x="269" y="27"/>
                  </a:cubicBezTo>
                  <a:cubicBezTo>
                    <a:pt x="268" y="30"/>
                    <a:pt x="267" y="34"/>
                    <a:pt x="264" y="34"/>
                  </a:cubicBezTo>
                  <a:cubicBezTo>
                    <a:pt x="261" y="34"/>
                    <a:pt x="261" y="32"/>
                    <a:pt x="261" y="30"/>
                  </a:cubicBezTo>
                  <a:cubicBezTo>
                    <a:pt x="261" y="27"/>
                    <a:pt x="266" y="28"/>
                    <a:pt x="265" y="25"/>
                  </a:cubicBezTo>
                  <a:cubicBezTo>
                    <a:pt x="265" y="23"/>
                    <a:pt x="259" y="24"/>
                    <a:pt x="257" y="26"/>
                  </a:cubicBezTo>
                  <a:cubicBezTo>
                    <a:pt x="255" y="27"/>
                    <a:pt x="255" y="31"/>
                    <a:pt x="255" y="32"/>
                  </a:cubicBezTo>
                  <a:cubicBezTo>
                    <a:pt x="255" y="35"/>
                    <a:pt x="259" y="39"/>
                    <a:pt x="263" y="39"/>
                  </a:cubicBezTo>
                  <a:cubicBezTo>
                    <a:pt x="270" y="38"/>
                    <a:pt x="276" y="27"/>
                    <a:pt x="274" y="19"/>
                  </a:cubicBezTo>
                  <a:close/>
                  <a:moveTo>
                    <a:pt x="232" y="36"/>
                  </a:moveTo>
                  <a:cubicBezTo>
                    <a:pt x="239" y="38"/>
                    <a:pt x="249" y="44"/>
                    <a:pt x="253" y="51"/>
                  </a:cubicBezTo>
                  <a:cubicBezTo>
                    <a:pt x="257" y="58"/>
                    <a:pt x="254" y="71"/>
                    <a:pt x="251" y="77"/>
                  </a:cubicBezTo>
                  <a:cubicBezTo>
                    <a:pt x="250" y="80"/>
                    <a:pt x="247" y="83"/>
                    <a:pt x="243" y="84"/>
                  </a:cubicBezTo>
                  <a:cubicBezTo>
                    <a:pt x="233" y="85"/>
                    <a:pt x="226" y="77"/>
                    <a:pt x="222" y="70"/>
                  </a:cubicBezTo>
                  <a:cubicBezTo>
                    <a:pt x="218" y="62"/>
                    <a:pt x="217" y="50"/>
                    <a:pt x="219" y="39"/>
                  </a:cubicBezTo>
                  <a:cubicBezTo>
                    <a:pt x="220" y="38"/>
                    <a:pt x="220" y="35"/>
                    <a:pt x="221" y="35"/>
                  </a:cubicBezTo>
                  <a:cubicBezTo>
                    <a:pt x="223" y="34"/>
                    <a:pt x="230" y="35"/>
                    <a:pt x="2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"/>
            <p:cNvSpPr>
              <a:spLocks noEditPoints="1"/>
            </p:cNvSpPr>
            <p:nvPr/>
          </p:nvSpPr>
          <p:spPr bwMode="auto">
            <a:xfrm>
              <a:off x="2302" y="2319"/>
              <a:ext cx="857" cy="328"/>
            </a:xfrm>
            <a:custGeom>
              <a:avLst/>
              <a:gdLst>
                <a:gd name="T0" fmla="*/ 264 w 276"/>
                <a:gd name="T1" fmla="*/ 31 h 103"/>
                <a:gd name="T2" fmla="*/ 196 w 276"/>
                <a:gd name="T3" fmla="*/ 16 h 103"/>
                <a:gd name="T4" fmla="*/ 221 w 276"/>
                <a:gd name="T5" fmla="*/ 52 h 103"/>
                <a:gd name="T6" fmla="*/ 227 w 276"/>
                <a:gd name="T7" fmla="*/ 31 h 103"/>
                <a:gd name="T8" fmla="*/ 226 w 276"/>
                <a:gd name="T9" fmla="*/ 35 h 103"/>
                <a:gd name="T10" fmla="*/ 223 w 276"/>
                <a:gd name="T11" fmla="*/ 46 h 103"/>
                <a:gd name="T12" fmla="*/ 205 w 276"/>
                <a:gd name="T13" fmla="*/ 30 h 103"/>
                <a:gd name="T14" fmla="*/ 252 w 276"/>
                <a:gd name="T15" fmla="*/ 24 h 103"/>
                <a:gd name="T16" fmla="*/ 272 w 276"/>
                <a:gd name="T17" fmla="*/ 68 h 103"/>
                <a:gd name="T18" fmla="*/ 259 w 276"/>
                <a:gd name="T19" fmla="*/ 84 h 103"/>
                <a:gd name="T20" fmla="*/ 234 w 276"/>
                <a:gd name="T21" fmla="*/ 95 h 103"/>
                <a:gd name="T22" fmla="*/ 184 w 276"/>
                <a:gd name="T23" fmla="*/ 76 h 103"/>
                <a:gd name="T24" fmla="*/ 160 w 276"/>
                <a:gd name="T25" fmla="*/ 62 h 103"/>
                <a:gd name="T26" fmla="*/ 141 w 276"/>
                <a:gd name="T27" fmla="*/ 52 h 103"/>
                <a:gd name="T28" fmla="*/ 119 w 276"/>
                <a:gd name="T29" fmla="*/ 41 h 103"/>
                <a:gd name="T30" fmla="*/ 64 w 276"/>
                <a:gd name="T31" fmla="*/ 30 h 103"/>
                <a:gd name="T32" fmla="*/ 55 w 276"/>
                <a:gd name="T33" fmla="*/ 23 h 103"/>
                <a:gd name="T34" fmla="*/ 3 w 276"/>
                <a:gd name="T35" fmla="*/ 19 h 103"/>
                <a:gd name="T36" fmla="*/ 22 w 276"/>
                <a:gd name="T37" fmla="*/ 32 h 103"/>
                <a:gd name="T38" fmla="*/ 11 w 276"/>
                <a:gd name="T39" fmla="*/ 25 h 103"/>
                <a:gd name="T40" fmla="*/ 12 w 276"/>
                <a:gd name="T41" fmla="*/ 34 h 103"/>
                <a:gd name="T42" fmla="*/ 16 w 276"/>
                <a:gd name="T43" fmla="*/ 13 h 103"/>
                <a:gd name="T44" fmla="*/ 52 w 276"/>
                <a:gd name="T45" fmla="*/ 24 h 103"/>
                <a:gd name="T46" fmla="*/ 48 w 276"/>
                <a:gd name="T47" fmla="*/ 32 h 103"/>
                <a:gd name="T48" fmla="*/ 18 w 276"/>
                <a:gd name="T49" fmla="*/ 64 h 103"/>
                <a:gd name="T50" fmla="*/ 62 w 276"/>
                <a:gd name="T51" fmla="*/ 83 h 103"/>
                <a:gd name="T52" fmla="*/ 62 w 276"/>
                <a:gd name="T53" fmla="*/ 35 h 103"/>
                <a:gd name="T54" fmla="*/ 100 w 276"/>
                <a:gd name="T55" fmla="*/ 43 h 103"/>
                <a:gd name="T56" fmla="*/ 111 w 276"/>
                <a:gd name="T57" fmla="*/ 47 h 103"/>
                <a:gd name="T58" fmla="*/ 148 w 276"/>
                <a:gd name="T59" fmla="*/ 67 h 103"/>
                <a:gd name="T60" fmla="*/ 174 w 276"/>
                <a:gd name="T61" fmla="*/ 85 h 103"/>
                <a:gd name="T62" fmla="*/ 193 w 276"/>
                <a:gd name="T63" fmla="*/ 95 h 103"/>
                <a:gd name="T64" fmla="*/ 226 w 276"/>
                <a:gd name="T65" fmla="*/ 103 h 103"/>
                <a:gd name="T66" fmla="*/ 275 w 276"/>
                <a:gd name="T67" fmla="*/ 70 h 103"/>
                <a:gd name="T68" fmla="*/ 54 w 276"/>
                <a:gd name="T69" fmla="*/ 70 h 103"/>
                <a:gd name="T70" fmla="*/ 25 w 276"/>
                <a:gd name="T71" fmla="*/ 77 h 103"/>
                <a:gd name="T72" fmla="*/ 44 w 276"/>
                <a:gd name="T73" fmla="*/ 36 h 103"/>
                <a:gd name="T74" fmla="*/ 57 w 276"/>
                <a:gd name="T75" fmla="*/ 3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103">
                  <a:moveTo>
                    <a:pt x="274" y="52"/>
                  </a:moveTo>
                  <a:cubicBezTo>
                    <a:pt x="272" y="44"/>
                    <a:pt x="269" y="37"/>
                    <a:pt x="264" y="31"/>
                  </a:cubicBezTo>
                  <a:cubicBezTo>
                    <a:pt x="254" y="20"/>
                    <a:pt x="244" y="8"/>
                    <a:pt x="227" y="4"/>
                  </a:cubicBezTo>
                  <a:cubicBezTo>
                    <a:pt x="213" y="0"/>
                    <a:pt x="201" y="5"/>
                    <a:pt x="196" y="16"/>
                  </a:cubicBezTo>
                  <a:cubicBezTo>
                    <a:pt x="192" y="25"/>
                    <a:pt x="193" y="36"/>
                    <a:pt x="199" y="42"/>
                  </a:cubicBezTo>
                  <a:cubicBezTo>
                    <a:pt x="203" y="48"/>
                    <a:pt x="211" y="53"/>
                    <a:pt x="221" y="52"/>
                  </a:cubicBezTo>
                  <a:cubicBezTo>
                    <a:pt x="228" y="52"/>
                    <a:pt x="239" y="40"/>
                    <a:pt x="231" y="32"/>
                  </a:cubicBezTo>
                  <a:cubicBezTo>
                    <a:pt x="231" y="32"/>
                    <a:pt x="229" y="31"/>
                    <a:pt x="227" y="31"/>
                  </a:cubicBezTo>
                  <a:cubicBezTo>
                    <a:pt x="225" y="30"/>
                    <a:pt x="219" y="33"/>
                    <a:pt x="221" y="35"/>
                  </a:cubicBezTo>
                  <a:cubicBezTo>
                    <a:pt x="223" y="37"/>
                    <a:pt x="224" y="34"/>
                    <a:pt x="226" y="35"/>
                  </a:cubicBezTo>
                  <a:cubicBezTo>
                    <a:pt x="228" y="35"/>
                    <a:pt x="230" y="37"/>
                    <a:pt x="230" y="39"/>
                  </a:cubicBezTo>
                  <a:cubicBezTo>
                    <a:pt x="230" y="43"/>
                    <a:pt x="226" y="46"/>
                    <a:pt x="223" y="46"/>
                  </a:cubicBezTo>
                  <a:cubicBezTo>
                    <a:pt x="215" y="47"/>
                    <a:pt x="207" y="40"/>
                    <a:pt x="205" y="34"/>
                  </a:cubicBezTo>
                  <a:cubicBezTo>
                    <a:pt x="205" y="33"/>
                    <a:pt x="205" y="32"/>
                    <a:pt x="205" y="30"/>
                  </a:cubicBezTo>
                  <a:cubicBezTo>
                    <a:pt x="205" y="20"/>
                    <a:pt x="213" y="14"/>
                    <a:pt x="224" y="14"/>
                  </a:cubicBezTo>
                  <a:cubicBezTo>
                    <a:pt x="236" y="14"/>
                    <a:pt x="244" y="19"/>
                    <a:pt x="252" y="24"/>
                  </a:cubicBezTo>
                  <a:cubicBezTo>
                    <a:pt x="254" y="26"/>
                    <a:pt x="258" y="30"/>
                    <a:pt x="260" y="32"/>
                  </a:cubicBezTo>
                  <a:cubicBezTo>
                    <a:pt x="266" y="40"/>
                    <a:pt x="275" y="53"/>
                    <a:pt x="272" y="68"/>
                  </a:cubicBezTo>
                  <a:cubicBezTo>
                    <a:pt x="271" y="70"/>
                    <a:pt x="268" y="74"/>
                    <a:pt x="267" y="76"/>
                  </a:cubicBezTo>
                  <a:cubicBezTo>
                    <a:pt x="265" y="79"/>
                    <a:pt x="261" y="82"/>
                    <a:pt x="259" y="84"/>
                  </a:cubicBezTo>
                  <a:cubicBezTo>
                    <a:pt x="256" y="86"/>
                    <a:pt x="253" y="89"/>
                    <a:pt x="250" y="90"/>
                  </a:cubicBezTo>
                  <a:cubicBezTo>
                    <a:pt x="246" y="92"/>
                    <a:pt x="239" y="95"/>
                    <a:pt x="234" y="95"/>
                  </a:cubicBezTo>
                  <a:cubicBezTo>
                    <a:pt x="228" y="95"/>
                    <a:pt x="221" y="93"/>
                    <a:pt x="215" y="91"/>
                  </a:cubicBezTo>
                  <a:cubicBezTo>
                    <a:pt x="203" y="87"/>
                    <a:pt x="193" y="82"/>
                    <a:pt x="184" y="76"/>
                  </a:cubicBezTo>
                  <a:cubicBezTo>
                    <a:pt x="179" y="73"/>
                    <a:pt x="175" y="69"/>
                    <a:pt x="170" y="66"/>
                  </a:cubicBezTo>
                  <a:cubicBezTo>
                    <a:pt x="167" y="64"/>
                    <a:pt x="163" y="64"/>
                    <a:pt x="160" y="62"/>
                  </a:cubicBezTo>
                  <a:cubicBezTo>
                    <a:pt x="158" y="61"/>
                    <a:pt x="157" y="60"/>
                    <a:pt x="155" y="58"/>
                  </a:cubicBezTo>
                  <a:cubicBezTo>
                    <a:pt x="151" y="56"/>
                    <a:pt x="145" y="54"/>
                    <a:pt x="141" y="52"/>
                  </a:cubicBezTo>
                  <a:cubicBezTo>
                    <a:pt x="138" y="50"/>
                    <a:pt x="136" y="47"/>
                    <a:pt x="132" y="45"/>
                  </a:cubicBezTo>
                  <a:cubicBezTo>
                    <a:pt x="129" y="43"/>
                    <a:pt x="124" y="42"/>
                    <a:pt x="119" y="41"/>
                  </a:cubicBezTo>
                  <a:cubicBezTo>
                    <a:pt x="110" y="38"/>
                    <a:pt x="102" y="35"/>
                    <a:pt x="91" y="34"/>
                  </a:cubicBezTo>
                  <a:cubicBezTo>
                    <a:pt x="82" y="32"/>
                    <a:pt x="74" y="29"/>
                    <a:pt x="64" y="30"/>
                  </a:cubicBezTo>
                  <a:cubicBezTo>
                    <a:pt x="63" y="30"/>
                    <a:pt x="61" y="31"/>
                    <a:pt x="60" y="31"/>
                  </a:cubicBezTo>
                  <a:cubicBezTo>
                    <a:pt x="58" y="30"/>
                    <a:pt x="56" y="25"/>
                    <a:pt x="55" y="23"/>
                  </a:cubicBezTo>
                  <a:cubicBezTo>
                    <a:pt x="49" y="14"/>
                    <a:pt x="37" y="6"/>
                    <a:pt x="20" y="8"/>
                  </a:cubicBezTo>
                  <a:cubicBezTo>
                    <a:pt x="12" y="8"/>
                    <a:pt x="6" y="12"/>
                    <a:pt x="3" y="19"/>
                  </a:cubicBezTo>
                  <a:cubicBezTo>
                    <a:pt x="0" y="27"/>
                    <a:pt x="7" y="38"/>
                    <a:pt x="13" y="39"/>
                  </a:cubicBezTo>
                  <a:cubicBezTo>
                    <a:pt x="18" y="39"/>
                    <a:pt x="21" y="35"/>
                    <a:pt x="22" y="32"/>
                  </a:cubicBezTo>
                  <a:cubicBezTo>
                    <a:pt x="22" y="31"/>
                    <a:pt x="21" y="27"/>
                    <a:pt x="20" y="26"/>
                  </a:cubicBezTo>
                  <a:cubicBezTo>
                    <a:pt x="18" y="24"/>
                    <a:pt x="12" y="23"/>
                    <a:pt x="11" y="25"/>
                  </a:cubicBezTo>
                  <a:cubicBezTo>
                    <a:pt x="10" y="28"/>
                    <a:pt x="15" y="27"/>
                    <a:pt x="16" y="30"/>
                  </a:cubicBezTo>
                  <a:cubicBezTo>
                    <a:pt x="16" y="32"/>
                    <a:pt x="15" y="34"/>
                    <a:pt x="12" y="34"/>
                  </a:cubicBezTo>
                  <a:cubicBezTo>
                    <a:pt x="10" y="34"/>
                    <a:pt x="8" y="30"/>
                    <a:pt x="8" y="27"/>
                  </a:cubicBezTo>
                  <a:cubicBezTo>
                    <a:pt x="7" y="20"/>
                    <a:pt x="11" y="14"/>
                    <a:pt x="16" y="13"/>
                  </a:cubicBezTo>
                  <a:cubicBezTo>
                    <a:pt x="23" y="11"/>
                    <a:pt x="33" y="12"/>
                    <a:pt x="39" y="14"/>
                  </a:cubicBezTo>
                  <a:cubicBezTo>
                    <a:pt x="43" y="16"/>
                    <a:pt x="49" y="21"/>
                    <a:pt x="52" y="24"/>
                  </a:cubicBezTo>
                  <a:cubicBezTo>
                    <a:pt x="52" y="25"/>
                    <a:pt x="55" y="30"/>
                    <a:pt x="55" y="31"/>
                  </a:cubicBezTo>
                  <a:cubicBezTo>
                    <a:pt x="55" y="32"/>
                    <a:pt x="49" y="32"/>
                    <a:pt x="48" y="32"/>
                  </a:cubicBezTo>
                  <a:cubicBezTo>
                    <a:pt x="45" y="33"/>
                    <a:pt x="43" y="34"/>
                    <a:pt x="41" y="34"/>
                  </a:cubicBezTo>
                  <a:cubicBezTo>
                    <a:pt x="29" y="39"/>
                    <a:pt x="17" y="47"/>
                    <a:pt x="18" y="64"/>
                  </a:cubicBezTo>
                  <a:cubicBezTo>
                    <a:pt x="19" y="77"/>
                    <a:pt x="26" y="87"/>
                    <a:pt x="38" y="91"/>
                  </a:cubicBezTo>
                  <a:cubicBezTo>
                    <a:pt x="46" y="93"/>
                    <a:pt x="59" y="89"/>
                    <a:pt x="62" y="83"/>
                  </a:cubicBezTo>
                  <a:cubicBezTo>
                    <a:pt x="69" y="72"/>
                    <a:pt x="69" y="53"/>
                    <a:pt x="64" y="40"/>
                  </a:cubicBezTo>
                  <a:cubicBezTo>
                    <a:pt x="64" y="38"/>
                    <a:pt x="62" y="36"/>
                    <a:pt x="62" y="35"/>
                  </a:cubicBezTo>
                  <a:cubicBezTo>
                    <a:pt x="63" y="33"/>
                    <a:pt x="71" y="34"/>
                    <a:pt x="74" y="34"/>
                  </a:cubicBezTo>
                  <a:cubicBezTo>
                    <a:pt x="83" y="35"/>
                    <a:pt x="93" y="39"/>
                    <a:pt x="100" y="43"/>
                  </a:cubicBezTo>
                  <a:cubicBezTo>
                    <a:pt x="103" y="44"/>
                    <a:pt x="106" y="44"/>
                    <a:pt x="108" y="45"/>
                  </a:cubicBezTo>
                  <a:cubicBezTo>
                    <a:pt x="110" y="46"/>
                    <a:pt x="110" y="47"/>
                    <a:pt x="111" y="47"/>
                  </a:cubicBezTo>
                  <a:cubicBezTo>
                    <a:pt x="117" y="50"/>
                    <a:pt x="124" y="54"/>
                    <a:pt x="130" y="57"/>
                  </a:cubicBezTo>
                  <a:cubicBezTo>
                    <a:pt x="136" y="61"/>
                    <a:pt x="143" y="64"/>
                    <a:pt x="148" y="67"/>
                  </a:cubicBezTo>
                  <a:cubicBezTo>
                    <a:pt x="155" y="72"/>
                    <a:pt x="161" y="76"/>
                    <a:pt x="168" y="80"/>
                  </a:cubicBezTo>
                  <a:cubicBezTo>
                    <a:pt x="170" y="82"/>
                    <a:pt x="172" y="84"/>
                    <a:pt x="174" y="85"/>
                  </a:cubicBezTo>
                  <a:cubicBezTo>
                    <a:pt x="175" y="86"/>
                    <a:pt x="177" y="86"/>
                    <a:pt x="178" y="87"/>
                  </a:cubicBezTo>
                  <a:cubicBezTo>
                    <a:pt x="183" y="89"/>
                    <a:pt x="187" y="93"/>
                    <a:pt x="193" y="95"/>
                  </a:cubicBezTo>
                  <a:cubicBezTo>
                    <a:pt x="200" y="98"/>
                    <a:pt x="210" y="101"/>
                    <a:pt x="220" y="103"/>
                  </a:cubicBezTo>
                  <a:cubicBezTo>
                    <a:pt x="221" y="103"/>
                    <a:pt x="224" y="103"/>
                    <a:pt x="226" y="103"/>
                  </a:cubicBezTo>
                  <a:cubicBezTo>
                    <a:pt x="229" y="103"/>
                    <a:pt x="235" y="103"/>
                    <a:pt x="238" y="102"/>
                  </a:cubicBezTo>
                  <a:cubicBezTo>
                    <a:pt x="254" y="97"/>
                    <a:pt x="270" y="86"/>
                    <a:pt x="275" y="70"/>
                  </a:cubicBezTo>
                  <a:cubicBezTo>
                    <a:pt x="276" y="65"/>
                    <a:pt x="276" y="57"/>
                    <a:pt x="274" y="52"/>
                  </a:cubicBezTo>
                  <a:close/>
                  <a:moveTo>
                    <a:pt x="54" y="70"/>
                  </a:moveTo>
                  <a:cubicBezTo>
                    <a:pt x="51" y="77"/>
                    <a:pt x="44" y="85"/>
                    <a:pt x="34" y="84"/>
                  </a:cubicBezTo>
                  <a:cubicBezTo>
                    <a:pt x="29" y="83"/>
                    <a:pt x="27" y="80"/>
                    <a:pt x="25" y="77"/>
                  </a:cubicBezTo>
                  <a:cubicBezTo>
                    <a:pt x="22" y="71"/>
                    <a:pt x="20" y="58"/>
                    <a:pt x="24" y="51"/>
                  </a:cubicBezTo>
                  <a:cubicBezTo>
                    <a:pt x="27" y="44"/>
                    <a:pt x="37" y="38"/>
                    <a:pt x="44" y="36"/>
                  </a:cubicBezTo>
                  <a:cubicBezTo>
                    <a:pt x="47" y="35"/>
                    <a:pt x="53" y="34"/>
                    <a:pt x="56" y="35"/>
                  </a:cubicBezTo>
                  <a:cubicBezTo>
                    <a:pt x="56" y="35"/>
                    <a:pt x="57" y="38"/>
                    <a:pt x="57" y="39"/>
                  </a:cubicBezTo>
                  <a:cubicBezTo>
                    <a:pt x="60" y="50"/>
                    <a:pt x="59" y="62"/>
                    <a:pt x="54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grpSp>
        <p:nvGrpSpPr>
          <p:cNvPr id="85" name="组合 84"/>
          <p:cNvGrpSpPr/>
          <p:nvPr/>
        </p:nvGrpSpPr>
        <p:grpSpPr>
          <a:xfrm>
            <a:off x="200818" y="149854"/>
            <a:ext cx="1109663" cy="1127939"/>
            <a:chOff x="7726363" y="4287838"/>
            <a:chExt cx="674688" cy="685800"/>
          </a:xfrm>
        </p:grpSpPr>
        <p:sp>
          <p:nvSpPr>
            <p:cNvPr id="82" name="Oval 78"/>
            <p:cNvSpPr>
              <a:spLocks noChangeArrowheads="1"/>
            </p:cNvSpPr>
            <p:nvPr/>
          </p:nvSpPr>
          <p:spPr bwMode="auto">
            <a:xfrm>
              <a:off x="7726363" y="4287838"/>
              <a:ext cx="674688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9"/>
            <p:cNvSpPr>
              <a:spLocks noEditPoints="1"/>
            </p:cNvSpPr>
            <p:nvPr/>
          </p:nvSpPr>
          <p:spPr bwMode="auto">
            <a:xfrm>
              <a:off x="7820026" y="4486276"/>
              <a:ext cx="312738" cy="241300"/>
            </a:xfrm>
            <a:custGeom>
              <a:avLst/>
              <a:gdLst>
                <a:gd name="T0" fmla="*/ 54 w 74"/>
                <a:gd name="T1" fmla="*/ 7 h 56"/>
                <a:gd name="T2" fmla="*/ 48 w 74"/>
                <a:gd name="T3" fmla="*/ 8 h 56"/>
                <a:gd name="T4" fmla="*/ 32 w 74"/>
                <a:gd name="T5" fmla="*/ 0 h 56"/>
                <a:gd name="T6" fmla="*/ 12 w 74"/>
                <a:gd name="T7" fmla="*/ 17 h 56"/>
                <a:gd name="T8" fmla="*/ 0 w 74"/>
                <a:gd name="T9" fmla="*/ 35 h 56"/>
                <a:gd name="T10" fmla="*/ 21 w 74"/>
                <a:gd name="T11" fmla="*/ 56 h 56"/>
                <a:gd name="T12" fmla="*/ 67 w 74"/>
                <a:gd name="T13" fmla="*/ 56 h 56"/>
                <a:gd name="T14" fmla="*/ 74 w 74"/>
                <a:gd name="T15" fmla="*/ 55 h 56"/>
                <a:gd name="T16" fmla="*/ 74 w 74"/>
                <a:gd name="T17" fmla="*/ 16 h 56"/>
                <a:gd name="T18" fmla="*/ 71 w 74"/>
                <a:gd name="T19" fmla="*/ 15 h 56"/>
                <a:gd name="T20" fmla="*/ 54 w 74"/>
                <a:gd name="T21" fmla="*/ 7 h 56"/>
                <a:gd name="T22" fmla="*/ 54 w 74"/>
                <a:gd name="T23" fmla="*/ 7 h 56"/>
                <a:gd name="T24" fmla="*/ 54 w 74"/>
                <a:gd name="T2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6">
                  <a:moveTo>
                    <a:pt x="54" y="7"/>
                  </a:moveTo>
                  <a:cubicBezTo>
                    <a:pt x="52" y="7"/>
                    <a:pt x="50" y="7"/>
                    <a:pt x="48" y="8"/>
                  </a:cubicBezTo>
                  <a:cubicBezTo>
                    <a:pt x="44" y="3"/>
                    <a:pt x="38" y="0"/>
                    <a:pt x="32" y="0"/>
                  </a:cubicBezTo>
                  <a:cubicBezTo>
                    <a:pt x="22" y="0"/>
                    <a:pt x="13" y="7"/>
                    <a:pt x="12" y="17"/>
                  </a:cubicBezTo>
                  <a:cubicBezTo>
                    <a:pt x="5" y="21"/>
                    <a:pt x="0" y="28"/>
                    <a:pt x="0" y="35"/>
                  </a:cubicBezTo>
                  <a:cubicBezTo>
                    <a:pt x="0" y="47"/>
                    <a:pt x="10" y="56"/>
                    <a:pt x="21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9" y="56"/>
                    <a:pt x="72" y="56"/>
                    <a:pt x="74" y="55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6"/>
                    <a:pt x="72" y="16"/>
                    <a:pt x="71" y="15"/>
                  </a:cubicBezTo>
                  <a:cubicBezTo>
                    <a:pt x="67" y="10"/>
                    <a:pt x="61" y="7"/>
                    <a:pt x="54" y="7"/>
                  </a:cubicBezTo>
                  <a:close/>
                  <a:moveTo>
                    <a:pt x="54" y="7"/>
                  </a:moveTo>
                  <a:cubicBezTo>
                    <a:pt x="54" y="7"/>
                    <a:pt x="54" y="7"/>
                    <a:pt x="54" y="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8150226" y="4560888"/>
              <a:ext cx="157163" cy="214313"/>
            </a:xfrm>
            <a:custGeom>
              <a:avLst/>
              <a:gdLst>
                <a:gd name="T0" fmla="*/ 34 w 37"/>
                <a:gd name="T1" fmla="*/ 10 h 50"/>
                <a:gd name="T2" fmla="*/ 11 w 37"/>
                <a:gd name="T3" fmla="*/ 10 h 50"/>
                <a:gd name="T4" fmla="*/ 0 w 37"/>
                <a:gd name="T5" fmla="*/ 0 h 50"/>
                <a:gd name="T6" fmla="*/ 0 w 37"/>
                <a:gd name="T7" fmla="*/ 37 h 50"/>
                <a:gd name="T8" fmla="*/ 11 w 37"/>
                <a:gd name="T9" fmla="*/ 27 h 50"/>
                <a:gd name="T10" fmla="*/ 21 w 37"/>
                <a:gd name="T11" fmla="*/ 27 h 50"/>
                <a:gd name="T12" fmla="*/ 21 w 37"/>
                <a:gd name="T13" fmla="*/ 47 h 50"/>
                <a:gd name="T14" fmla="*/ 24 w 37"/>
                <a:gd name="T15" fmla="*/ 50 h 50"/>
                <a:gd name="T16" fmla="*/ 27 w 37"/>
                <a:gd name="T17" fmla="*/ 47 h 50"/>
                <a:gd name="T18" fmla="*/ 27 w 37"/>
                <a:gd name="T19" fmla="*/ 24 h 50"/>
                <a:gd name="T20" fmla="*/ 24 w 37"/>
                <a:gd name="T21" fmla="*/ 21 h 50"/>
                <a:gd name="T22" fmla="*/ 13 w 37"/>
                <a:gd name="T23" fmla="*/ 21 h 50"/>
                <a:gd name="T24" fmla="*/ 13 w 37"/>
                <a:gd name="T25" fmla="*/ 18 h 50"/>
                <a:gd name="T26" fmla="*/ 13 w 37"/>
                <a:gd name="T27" fmla="*/ 16 h 50"/>
                <a:gd name="T28" fmla="*/ 31 w 37"/>
                <a:gd name="T29" fmla="*/ 16 h 50"/>
                <a:gd name="T30" fmla="*/ 31 w 37"/>
                <a:gd name="T31" fmla="*/ 47 h 50"/>
                <a:gd name="T32" fmla="*/ 34 w 37"/>
                <a:gd name="T33" fmla="*/ 50 h 50"/>
                <a:gd name="T34" fmla="*/ 37 w 37"/>
                <a:gd name="T35" fmla="*/ 47 h 50"/>
                <a:gd name="T36" fmla="*/ 37 w 37"/>
                <a:gd name="T37" fmla="*/ 13 h 50"/>
                <a:gd name="T38" fmla="*/ 34 w 37"/>
                <a:gd name="T39" fmla="*/ 10 h 50"/>
                <a:gd name="T40" fmla="*/ 4 w 37"/>
                <a:gd name="T41" fmla="*/ 10 h 50"/>
                <a:gd name="T42" fmla="*/ 7 w 37"/>
                <a:gd name="T43" fmla="*/ 10 h 50"/>
                <a:gd name="T44" fmla="*/ 7 w 37"/>
                <a:gd name="T45" fmla="*/ 10 h 50"/>
                <a:gd name="T46" fmla="*/ 5 w 37"/>
                <a:gd name="T47" fmla="*/ 13 h 50"/>
                <a:gd name="T48" fmla="*/ 7 w 37"/>
                <a:gd name="T49" fmla="*/ 15 h 50"/>
                <a:gd name="T50" fmla="*/ 7 w 37"/>
                <a:gd name="T51" fmla="*/ 16 h 50"/>
                <a:gd name="T52" fmla="*/ 4 w 37"/>
                <a:gd name="T53" fmla="*/ 16 h 50"/>
                <a:gd name="T54" fmla="*/ 4 w 37"/>
                <a:gd name="T55" fmla="*/ 10 h 50"/>
                <a:gd name="T56" fmla="*/ 4 w 37"/>
                <a:gd name="T57" fmla="*/ 27 h 50"/>
                <a:gd name="T58" fmla="*/ 4 w 37"/>
                <a:gd name="T59" fmla="*/ 21 h 50"/>
                <a:gd name="T60" fmla="*/ 7 w 37"/>
                <a:gd name="T61" fmla="*/ 21 h 50"/>
                <a:gd name="T62" fmla="*/ 7 w 37"/>
                <a:gd name="T63" fmla="*/ 22 h 50"/>
                <a:gd name="T64" fmla="*/ 5 w 37"/>
                <a:gd name="T65" fmla="*/ 24 h 50"/>
                <a:gd name="T66" fmla="*/ 7 w 37"/>
                <a:gd name="T67" fmla="*/ 27 h 50"/>
                <a:gd name="T68" fmla="*/ 7 w 37"/>
                <a:gd name="T69" fmla="*/ 27 h 50"/>
                <a:gd name="T70" fmla="*/ 4 w 37"/>
                <a:gd name="T71" fmla="*/ 27 h 50"/>
                <a:gd name="T72" fmla="*/ 4 w 37"/>
                <a:gd name="T73" fmla="*/ 27 h 50"/>
                <a:gd name="T74" fmla="*/ 4 w 37"/>
                <a:gd name="T75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" h="50">
                  <a:moveTo>
                    <a:pt x="34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9" y="6"/>
                    <a:pt x="5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5"/>
                    <a:pt x="9" y="32"/>
                    <a:pt x="1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9"/>
                    <a:pt x="22" y="50"/>
                    <a:pt x="24" y="50"/>
                  </a:cubicBezTo>
                  <a:cubicBezTo>
                    <a:pt x="26" y="50"/>
                    <a:pt x="27" y="49"/>
                    <a:pt x="27" y="4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3" y="18"/>
                  </a:cubicBezTo>
                  <a:cubicBezTo>
                    <a:pt x="13" y="18"/>
                    <a:pt x="13" y="17"/>
                    <a:pt x="13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2" y="50"/>
                    <a:pt x="34" y="50"/>
                  </a:cubicBezTo>
                  <a:cubicBezTo>
                    <a:pt x="36" y="50"/>
                    <a:pt x="37" y="49"/>
                    <a:pt x="37" y="47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10"/>
                    <a:pt x="34" y="10"/>
                  </a:cubicBezTo>
                  <a:close/>
                  <a:moveTo>
                    <a:pt x="4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2"/>
                    <a:pt x="5" y="13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10"/>
                  </a:lnTo>
                  <a:close/>
                  <a:moveTo>
                    <a:pt x="4" y="27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3"/>
                    <a:pt x="5" y="24"/>
                  </a:cubicBezTo>
                  <a:cubicBezTo>
                    <a:pt x="5" y="25"/>
                    <a:pt x="6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lnTo>
                    <a:pt x="4" y="27"/>
                  </a:lnTo>
                  <a:close/>
                  <a:moveTo>
                    <a:pt x="4" y="27"/>
                  </a:moveTo>
                  <a:cubicBezTo>
                    <a:pt x="4" y="27"/>
                    <a:pt x="4" y="27"/>
                    <a:pt x="4" y="2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" name="Rectangle 47"/>
          <p:cNvSpPr/>
          <p:nvPr/>
        </p:nvSpPr>
        <p:spPr>
          <a:xfrm>
            <a:off x="1614663" y="258780"/>
            <a:ext cx="415607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 descr="lesedo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539875"/>
            <a:ext cx="5483860" cy="3291205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6449695" y="1539875"/>
          <a:ext cx="5343525" cy="3291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10965180" imgH="7429500" progId="Paint.Picture">
                  <p:embed/>
                </p:oleObj>
              </mc:Choice>
              <mc:Fallback>
                <p:oleObj name="" r:id="rId4" imgW="10965180" imgH="7429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49695" y="1539875"/>
                        <a:ext cx="5343525" cy="3291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15365" y="4995545"/>
            <a:ext cx="4037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AlphaGo beat LeeSedol in Go game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7072630" y="4995545"/>
            <a:ext cx="449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Open source project - AI write articles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5855335" y="6489700"/>
            <a:ext cx="7393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Reference:  github.com/EssayKillerBrain/EssayKiller_V2/tree/2.0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grpSp>
        <p:nvGrpSpPr>
          <p:cNvPr id="85" name="组合 84"/>
          <p:cNvGrpSpPr/>
          <p:nvPr/>
        </p:nvGrpSpPr>
        <p:grpSpPr>
          <a:xfrm>
            <a:off x="200818" y="149854"/>
            <a:ext cx="1109663" cy="1127939"/>
            <a:chOff x="7726363" y="4287838"/>
            <a:chExt cx="674688" cy="685800"/>
          </a:xfrm>
        </p:grpSpPr>
        <p:sp>
          <p:nvSpPr>
            <p:cNvPr id="82" name="Oval 78"/>
            <p:cNvSpPr>
              <a:spLocks noChangeArrowheads="1"/>
            </p:cNvSpPr>
            <p:nvPr/>
          </p:nvSpPr>
          <p:spPr bwMode="auto">
            <a:xfrm>
              <a:off x="7726363" y="4287838"/>
              <a:ext cx="674688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9"/>
            <p:cNvSpPr>
              <a:spLocks noEditPoints="1"/>
            </p:cNvSpPr>
            <p:nvPr/>
          </p:nvSpPr>
          <p:spPr bwMode="auto">
            <a:xfrm>
              <a:off x="7820026" y="4486276"/>
              <a:ext cx="312738" cy="241300"/>
            </a:xfrm>
            <a:custGeom>
              <a:avLst/>
              <a:gdLst>
                <a:gd name="T0" fmla="*/ 54 w 74"/>
                <a:gd name="T1" fmla="*/ 7 h 56"/>
                <a:gd name="T2" fmla="*/ 48 w 74"/>
                <a:gd name="T3" fmla="*/ 8 h 56"/>
                <a:gd name="T4" fmla="*/ 32 w 74"/>
                <a:gd name="T5" fmla="*/ 0 h 56"/>
                <a:gd name="T6" fmla="*/ 12 w 74"/>
                <a:gd name="T7" fmla="*/ 17 h 56"/>
                <a:gd name="T8" fmla="*/ 0 w 74"/>
                <a:gd name="T9" fmla="*/ 35 h 56"/>
                <a:gd name="T10" fmla="*/ 21 w 74"/>
                <a:gd name="T11" fmla="*/ 56 h 56"/>
                <a:gd name="T12" fmla="*/ 67 w 74"/>
                <a:gd name="T13" fmla="*/ 56 h 56"/>
                <a:gd name="T14" fmla="*/ 74 w 74"/>
                <a:gd name="T15" fmla="*/ 55 h 56"/>
                <a:gd name="T16" fmla="*/ 74 w 74"/>
                <a:gd name="T17" fmla="*/ 16 h 56"/>
                <a:gd name="T18" fmla="*/ 71 w 74"/>
                <a:gd name="T19" fmla="*/ 15 h 56"/>
                <a:gd name="T20" fmla="*/ 54 w 74"/>
                <a:gd name="T21" fmla="*/ 7 h 56"/>
                <a:gd name="T22" fmla="*/ 54 w 74"/>
                <a:gd name="T23" fmla="*/ 7 h 56"/>
                <a:gd name="T24" fmla="*/ 54 w 74"/>
                <a:gd name="T2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6">
                  <a:moveTo>
                    <a:pt x="54" y="7"/>
                  </a:moveTo>
                  <a:cubicBezTo>
                    <a:pt x="52" y="7"/>
                    <a:pt x="50" y="7"/>
                    <a:pt x="48" y="8"/>
                  </a:cubicBezTo>
                  <a:cubicBezTo>
                    <a:pt x="44" y="3"/>
                    <a:pt x="38" y="0"/>
                    <a:pt x="32" y="0"/>
                  </a:cubicBezTo>
                  <a:cubicBezTo>
                    <a:pt x="22" y="0"/>
                    <a:pt x="13" y="7"/>
                    <a:pt x="12" y="17"/>
                  </a:cubicBezTo>
                  <a:cubicBezTo>
                    <a:pt x="5" y="21"/>
                    <a:pt x="0" y="28"/>
                    <a:pt x="0" y="35"/>
                  </a:cubicBezTo>
                  <a:cubicBezTo>
                    <a:pt x="0" y="47"/>
                    <a:pt x="10" y="56"/>
                    <a:pt x="21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9" y="56"/>
                    <a:pt x="72" y="56"/>
                    <a:pt x="74" y="55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6"/>
                    <a:pt x="72" y="16"/>
                    <a:pt x="71" y="15"/>
                  </a:cubicBezTo>
                  <a:cubicBezTo>
                    <a:pt x="67" y="10"/>
                    <a:pt x="61" y="7"/>
                    <a:pt x="54" y="7"/>
                  </a:cubicBezTo>
                  <a:close/>
                  <a:moveTo>
                    <a:pt x="54" y="7"/>
                  </a:moveTo>
                  <a:cubicBezTo>
                    <a:pt x="54" y="7"/>
                    <a:pt x="54" y="7"/>
                    <a:pt x="54" y="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8150226" y="4560888"/>
              <a:ext cx="157163" cy="214313"/>
            </a:xfrm>
            <a:custGeom>
              <a:avLst/>
              <a:gdLst>
                <a:gd name="T0" fmla="*/ 34 w 37"/>
                <a:gd name="T1" fmla="*/ 10 h 50"/>
                <a:gd name="T2" fmla="*/ 11 w 37"/>
                <a:gd name="T3" fmla="*/ 10 h 50"/>
                <a:gd name="T4" fmla="*/ 0 w 37"/>
                <a:gd name="T5" fmla="*/ 0 h 50"/>
                <a:gd name="T6" fmla="*/ 0 w 37"/>
                <a:gd name="T7" fmla="*/ 37 h 50"/>
                <a:gd name="T8" fmla="*/ 11 w 37"/>
                <a:gd name="T9" fmla="*/ 27 h 50"/>
                <a:gd name="T10" fmla="*/ 21 w 37"/>
                <a:gd name="T11" fmla="*/ 27 h 50"/>
                <a:gd name="T12" fmla="*/ 21 w 37"/>
                <a:gd name="T13" fmla="*/ 47 h 50"/>
                <a:gd name="T14" fmla="*/ 24 w 37"/>
                <a:gd name="T15" fmla="*/ 50 h 50"/>
                <a:gd name="T16" fmla="*/ 27 w 37"/>
                <a:gd name="T17" fmla="*/ 47 h 50"/>
                <a:gd name="T18" fmla="*/ 27 w 37"/>
                <a:gd name="T19" fmla="*/ 24 h 50"/>
                <a:gd name="T20" fmla="*/ 24 w 37"/>
                <a:gd name="T21" fmla="*/ 21 h 50"/>
                <a:gd name="T22" fmla="*/ 13 w 37"/>
                <a:gd name="T23" fmla="*/ 21 h 50"/>
                <a:gd name="T24" fmla="*/ 13 w 37"/>
                <a:gd name="T25" fmla="*/ 18 h 50"/>
                <a:gd name="T26" fmla="*/ 13 w 37"/>
                <a:gd name="T27" fmla="*/ 16 h 50"/>
                <a:gd name="T28" fmla="*/ 31 w 37"/>
                <a:gd name="T29" fmla="*/ 16 h 50"/>
                <a:gd name="T30" fmla="*/ 31 w 37"/>
                <a:gd name="T31" fmla="*/ 47 h 50"/>
                <a:gd name="T32" fmla="*/ 34 w 37"/>
                <a:gd name="T33" fmla="*/ 50 h 50"/>
                <a:gd name="T34" fmla="*/ 37 w 37"/>
                <a:gd name="T35" fmla="*/ 47 h 50"/>
                <a:gd name="T36" fmla="*/ 37 w 37"/>
                <a:gd name="T37" fmla="*/ 13 h 50"/>
                <a:gd name="T38" fmla="*/ 34 w 37"/>
                <a:gd name="T39" fmla="*/ 10 h 50"/>
                <a:gd name="T40" fmla="*/ 4 w 37"/>
                <a:gd name="T41" fmla="*/ 10 h 50"/>
                <a:gd name="T42" fmla="*/ 7 w 37"/>
                <a:gd name="T43" fmla="*/ 10 h 50"/>
                <a:gd name="T44" fmla="*/ 7 w 37"/>
                <a:gd name="T45" fmla="*/ 10 h 50"/>
                <a:gd name="T46" fmla="*/ 5 w 37"/>
                <a:gd name="T47" fmla="*/ 13 h 50"/>
                <a:gd name="T48" fmla="*/ 7 w 37"/>
                <a:gd name="T49" fmla="*/ 15 h 50"/>
                <a:gd name="T50" fmla="*/ 7 w 37"/>
                <a:gd name="T51" fmla="*/ 16 h 50"/>
                <a:gd name="T52" fmla="*/ 4 w 37"/>
                <a:gd name="T53" fmla="*/ 16 h 50"/>
                <a:gd name="T54" fmla="*/ 4 w 37"/>
                <a:gd name="T55" fmla="*/ 10 h 50"/>
                <a:gd name="T56" fmla="*/ 4 w 37"/>
                <a:gd name="T57" fmla="*/ 27 h 50"/>
                <a:gd name="T58" fmla="*/ 4 w 37"/>
                <a:gd name="T59" fmla="*/ 21 h 50"/>
                <a:gd name="T60" fmla="*/ 7 w 37"/>
                <a:gd name="T61" fmla="*/ 21 h 50"/>
                <a:gd name="T62" fmla="*/ 7 w 37"/>
                <a:gd name="T63" fmla="*/ 22 h 50"/>
                <a:gd name="T64" fmla="*/ 5 w 37"/>
                <a:gd name="T65" fmla="*/ 24 h 50"/>
                <a:gd name="T66" fmla="*/ 7 w 37"/>
                <a:gd name="T67" fmla="*/ 27 h 50"/>
                <a:gd name="T68" fmla="*/ 7 w 37"/>
                <a:gd name="T69" fmla="*/ 27 h 50"/>
                <a:gd name="T70" fmla="*/ 4 w 37"/>
                <a:gd name="T71" fmla="*/ 27 h 50"/>
                <a:gd name="T72" fmla="*/ 4 w 37"/>
                <a:gd name="T73" fmla="*/ 27 h 50"/>
                <a:gd name="T74" fmla="*/ 4 w 37"/>
                <a:gd name="T75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" h="50">
                  <a:moveTo>
                    <a:pt x="34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9" y="6"/>
                    <a:pt x="5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5"/>
                    <a:pt x="9" y="32"/>
                    <a:pt x="1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9"/>
                    <a:pt x="22" y="50"/>
                    <a:pt x="24" y="50"/>
                  </a:cubicBezTo>
                  <a:cubicBezTo>
                    <a:pt x="26" y="50"/>
                    <a:pt x="27" y="49"/>
                    <a:pt x="27" y="4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3" y="18"/>
                  </a:cubicBezTo>
                  <a:cubicBezTo>
                    <a:pt x="13" y="18"/>
                    <a:pt x="13" y="17"/>
                    <a:pt x="13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2" y="50"/>
                    <a:pt x="34" y="50"/>
                  </a:cubicBezTo>
                  <a:cubicBezTo>
                    <a:pt x="36" y="50"/>
                    <a:pt x="37" y="49"/>
                    <a:pt x="37" y="47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10"/>
                    <a:pt x="34" y="10"/>
                  </a:cubicBezTo>
                  <a:close/>
                  <a:moveTo>
                    <a:pt x="4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2"/>
                    <a:pt x="5" y="13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10"/>
                  </a:lnTo>
                  <a:close/>
                  <a:moveTo>
                    <a:pt x="4" y="27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3"/>
                    <a:pt x="5" y="24"/>
                  </a:cubicBezTo>
                  <a:cubicBezTo>
                    <a:pt x="5" y="25"/>
                    <a:pt x="6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lnTo>
                    <a:pt x="4" y="27"/>
                  </a:lnTo>
                  <a:close/>
                  <a:moveTo>
                    <a:pt x="4" y="27"/>
                  </a:moveTo>
                  <a:cubicBezTo>
                    <a:pt x="4" y="27"/>
                    <a:pt x="4" y="27"/>
                    <a:pt x="4" y="2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" name="Rectangle 47"/>
          <p:cNvSpPr/>
          <p:nvPr/>
        </p:nvSpPr>
        <p:spPr>
          <a:xfrm>
            <a:off x="1414003" y="258780"/>
            <a:ext cx="472821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Smart Painter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66420" y="1662430"/>
          <a:ext cx="10794365" cy="294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1141730" imgH="5745480" progId="Paint.Picture">
                  <p:embed/>
                </p:oleObj>
              </mc:Choice>
              <mc:Fallback>
                <p:oleObj name="" r:id="rId3" imgW="1141730" imgH="574548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420" y="1662430"/>
                        <a:ext cx="10794365" cy="2948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156335" y="4792980"/>
            <a:ext cx="972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Camera</a:t>
            </a:r>
            <a:endParaRPr lang="en-US" altLang="zh-CN" b="1"/>
          </a:p>
        </p:txBody>
      </p:sp>
      <p:sp>
        <p:nvSpPr>
          <p:cNvPr id="13" name="文本框 12"/>
          <p:cNvSpPr txBox="1"/>
          <p:nvPr/>
        </p:nvSpPr>
        <p:spPr>
          <a:xfrm>
            <a:off x="2811145" y="4792980"/>
            <a:ext cx="2412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Enhance contrast</a:t>
            </a:r>
            <a:endParaRPr lang="en-US" altLang="zh-CN" b="1"/>
          </a:p>
        </p:txBody>
      </p:sp>
      <p:sp>
        <p:nvSpPr>
          <p:cNvPr id="15" name="文本框 14"/>
          <p:cNvSpPr txBox="1"/>
          <p:nvPr/>
        </p:nvSpPr>
        <p:spPr>
          <a:xfrm>
            <a:off x="5162550" y="4792980"/>
            <a:ext cx="174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Binarization</a:t>
            </a:r>
            <a:endParaRPr lang="zh-CN" altLang="en-US" b="1"/>
          </a:p>
        </p:txBody>
      </p:sp>
      <p:sp>
        <p:nvSpPr>
          <p:cNvPr id="17" name="文本框 16"/>
          <p:cNvSpPr txBox="1"/>
          <p:nvPr/>
        </p:nvSpPr>
        <p:spPr>
          <a:xfrm>
            <a:off x="7099300" y="4792980"/>
            <a:ext cx="182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Break into lines</a:t>
            </a:r>
            <a:endParaRPr lang="en-US" altLang="zh-CN" b="1"/>
          </a:p>
        </p:txBody>
      </p:sp>
      <p:sp>
        <p:nvSpPr>
          <p:cNvPr id="18" name="文本框 17"/>
          <p:cNvSpPr txBox="1"/>
          <p:nvPr/>
        </p:nvSpPr>
        <p:spPr>
          <a:xfrm>
            <a:off x="9737090" y="4792980"/>
            <a:ext cx="1166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Drawing</a:t>
            </a:r>
            <a:endParaRPr lang="en-US" altLang="zh-CN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17203" y="319740"/>
            <a:ext cx="831151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Architecture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PIOT-Semester-Propos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1294130"/>
            <a:ext cx="11116310" cy="5200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5405" y="4511675"/>
            <a:ext cx="4441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     Convert pictures to lines by model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9180195" y="4511675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Train model</a:t>
            </a:r>
            <a:endParaRPr lang="en-US" altLang="zh-CN" b="1"/>
          </a:p>
        </p:txBody>
      </p:sp>
      <p:sp>
        <p:nvSpPr>
          <p:cNvPr id="7" name="文本框 6"/>
          <p:cNvSpPr txBox="1"/>
          <p:nvPr/>
        </p:nvSpPr>
        <p:spPr>
          <a:xfrm>
            <a:off x="1436370" y="3390900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Collect data</a:t>
            </a:r>
            <a:endParaRPr lang="en-US" altLang="zh-CN" b="1"/>
          </a:p>
        </p:txBody>
      </p:sp>
      <p:sp>
        <p:nvSpPr>
          <p:cNvPr id="8" name="文本框 7"/>
          <p:cNvSpPr txBox="1"/>
          <p:nvPr/>
        </p:nvSpPr>
        <p:spPr>
          <a:xfrm>
            <a:off x="1771650" y="6327775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Paint</a:t>
            </a:r>
            <a:endParaRPr lang="en-US" altLang="zh-CN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436228" y="319740"/>
            <a:ext cx="964565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CDA - Hardware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513320" y="6144895"/>
            <a:ext cx="302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3-axis platform</a:t>
            </a:r>
            <a:endParaRPr lang="en-US" altLang="zh-CN" b="1"/>
          </a:p>
        </p:txBody>
      </p:sp>
      <p:pic>
        <p:nvPicPr>
          <p:cNvPr id="9" name="图片 8" descr="IMG_20201209_0048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1478280"/>
            <a:ext cx="3414395" cy="4552315"/>
          </a:xfrm>
          <a:prstGeom prst="rect">
            <a:avLst/>
          </a:prstGeom>
        </p:spPr>
      </p:pic>
      <p:pic>
        <p:nvPicPr>
          <p:cNvPr id="17" name="图片 16" descr="IMG_20201208_012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240" y="1478280"/>
            <a:ext cx="6020435" cy="45154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70380" y="6144895"/>
            <a:ext cx="1348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Controller</a:t>
            </a:r>
            <a:endParaRPr lang="en-US" altLang="zh-CN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436228" y="319740"/>
            <a:ext cx="964565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CDA - Hardware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555625" y="1381760"/>
          <a:ext cx="11243310" cy="547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1696700" imgH="9486900" progId="Paint.Picture">
                  <p:embed/>
                </p:oleObj>
              </mc:Choice>
              <mc:Fallback>
                <p:oleObj name="" r:id="rId3" imgW="11696700" imgH="94869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625" y="1381760"/>
                        <a:ext cx="11243310" cy="5475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710548" y="319740"/>
            <a:ext cx="937133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CDA - Software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61925" y="6130290"/>
            <a:ext cx="11925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https://github.com/NU-CSYE6530-Fall2020/constrained-device-app-ChongFan185/blob/alpha001/src/main/python/programmingtheiot/cda/embedded/StepMotorAdapterTask.py</a:t>
            </a:r>
            <a:endParaRPr lang="zh-CN" altLang="en-US"/>
          </a:p>
        </p:txBody>
      </p:sp>
      <p:graphicFrame>
        <p:nvGraphicFramePr>
          <p:cNvPr id="7" name="对象 6"/>
          <p:cNvGraphicFramePr/>
          <p:nvPr/>
        </p:nvGraphicFramePr>
        <p:xfrm>
          <a:off x="555625" y="1473835"/>
          <a:ext cx="5718175" cy="447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185660" imgH="6591300" progId="Paint.Picture">
                  <p:embed/>
                </p:oleObj>
              </mc:Choice>
              <mc:Fallback>
                <p:oleObj name="" r:id="rId3" imgW="7185660" imgH="65913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625" y="1473835"/>
                        <a:ext cx="5718175" cy="447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539865" y="1603375"/>
            <a:ext cx="5342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Write my own driver for smart painter platform:</a:t>
            </a:r>
            <a:endParaRPr lang="en-US" altLang="zh-CN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6539865" y="2470150"/>
            <a:ext cx="52476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-moveToPosition</a:t>
            </a:r>
            <a:endParaRPr lang="en-US" altLang="zh-CN"/>
          </a:p>
          <a:p>
            <a:r>
              <a:rPr lang="en-US" altLang="zh-CN"/>
              <a:t>-movePen(Up/Down)</a:t>
            </a:r>
            <a:endParaRPr lang="en-US" altLang="zh-CN"/>
          </a:p>
          <a:p>
            <a:r>
              <a:rPr lang="en-US" altLang="zh-CN"/>
              <a:t>-SpeedControll</a:t>
            </a:r>
            <a:endParaRPr lang="en-US" altLang="zh-CN"/>
          </a:p>
          <a:p>
            <a:r>
              <a:rPr lang="en-US" altLang="zh-CN"/>
              <a:t>-GeneratePWM</a:t>
            </a:r>
            <a:endParaRPr lang="en-US" altLang="zh-CN"/>
          </a:p>
          <a:p>
            <a:r>
              <a:rPr lang="en-US" altLang="zh-CN"/>
              <a:t>-SaveLastPoint</a:t>
            </a:r>
            <a:endParaRPr lang="en-US" altLang="zh-CN"/>
          </a:p>
          <a:p>
            <a:r>
              <a:rPr lang="en-US" altLang="zh-CN"/>
              <a:t>-SaveCurrentPoint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6609080" y="4223385"/>
            <a:ext cx="5342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Receive instruction from GDA:</a:t>
            </a:r>
            <a:endParaRPr lang="en-US" altLang="zh-CN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539865" y="4683760"/>
            <a:ext cx="5247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-Call my driver to execute the instruction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47683" y="319740"/>
            <a:ext cx="943419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GDA - Software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715" y="6130290"/>
            <a:ext cx="11925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https://github.com/NU-CSYE6530-Fall2020/semester-project-docs-ChongFan185/tree/alpha001/CSYE6530-PIOT-GDA-PaintingRelative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39865" y="1603375"/>
            <a:ext cx="5342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Rewrite some part relative to painting in C++:</a:t>
            </a:r>
            <a:endParaRPr lang="en-US" altLang="zh-CN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6539865" y="2470150"/>
            <a:ext cx="52476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-C++/Qt framework is good at developing windows desktop application</a:t>
            </a:r>
            <a:endParaRPr lang="en-US" altLang="zh-CN"/>
          </a:p>
          <a:p>
            <a:r>
              <a:rPr lang="en-US" altLang="zh-CN"/>
              <a:t>-OpenCV supports c++ very well</a:t>
            </a:r>
            <a:endParaRPr lang="en-US" altLang="zh-CN"/>
          </a:p>
          <a:p>
            <a:r>
              <a:rPr lang="en-US" altLang="zh-CN"/>
              <a:t>-Qt is very popular in developing embedded software</a:t>
            </a:r>
            <a:endParaRPr lang="en-US" altLang="zh-CN"/>
          </a:p>
          <a:p>
            <a:r>
              <a:rPr lang="en-US" altLang="zh-CN"/>
              <a:t>-Hard to develop by java on windows (should use JNI to call native c/c++ lib)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6586855" y="4500245"/>
            <a:ext cx="5342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Connection:</a:t>
            </a:r>
            <a:endParaRPr lang="en-US" altLang="zh-CN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539865" y="4891405"/>
            <a:ext cx="5247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-Mqtt and Coap for CDA</a:t>
            </a:r>
            <a:endParaRPr lang="en-US" altLang="zh-CN"/>
          </a:p>
          <a:p>
            <a:r>
              <a:rPr lang="en-US" altLang="zh-CN"/>
              <a:t>-Http for Cloud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" y="1710055"/>
            <a:ext cx="6110605" cy="3437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2811</Words>
  <Application>WPS 演示</Application>
  <PresentationFormat>宽屏</PresentationFormat>
  <Paragraphs>171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Calibri</vt:lpstr>
      <vt:lpstr>Office 主题​​</vt:lpstr>
      <vt:lpstr>1_Office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fanch</cp:lastModifiedBy>
  <cp:revision>38</cp:revision>
  <dcterms:created xsi:type="dcterms:W3CDTF">2016-05-17T12:41:00Z</dcterms:created>
  <dcterms:modified xsi:type="dcterms:W3CDTF">2020-12-10T02:52:43Z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